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2" r:id="rId4"/>
  </p:sldMasterIdLst>
  <p:notesMasterIdLst>
    <p:notesMasterId r:id="rId16"/>
  </p:notesMasterIdLst>
  <p:sldIdLst>
    <p:sldId id="256" r:id="rId5"/>
    <p:sldId id="257" r:id="rId6"/>
    <p:sldId id="260" r:id="rId7"/>
    <p:sldId id="273" r:id="rId8"/>
    <p:sldId id="258" r:id="rId9"/>
    <p:sldId id="263" r:id="rId10"/>
    <p:sldId id="264" r:id="rId11"/>
    <p:sldId id="289" r:id="rId12"/>
    <p:sldId id="288" r:id="rId13"/>
    <p:sldId id="270" r:id="rId14"/>
    <p:sldId id="266" r:id="rId15"/>
  </p:sldIdLst>
  <p:sldSz cx="9574213" cy="73152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6F"/>
    <a:srgbClr val="13294B"/>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7770" autoAdjust="0"/>
  </p:normalViewPr>
  <p:slideViewPr>
    <p:cSldViewPr snapToGrid="0">
      <p:cViewPr varScale="1">
        <p:scale>
          <a:sx n="93" d="100"/>
          <a:sy n="93" d="100"/>
        </p:scale>
        <p:origin x="13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e, Aesha" userId="bbd84814-7cd5-41a8-87fe-4c76c4bce2fa" providerId="ADAL" clId="{50520A3A-DD1A-4073-8514-5EF245B8B469}"/>
    <pc:docChg chg="undo custSel addSld delSld modSld sldOrd">
      <pc:chgData name="Greene, Aesha" userId="bbd84814-7cd5-41a8-87fe-4c76c4bce2fa" providerId="ADAL" clId="{50520A3A-DD1A-4073-8514-5EF245B8B469}" dt="2021-12-03T14:37:57.203" v="5848" actId="115"/>
      <pc:docMkLst>
        <pc:docMk/>
      </pc:docMkLst>
      <pc:sldChg chg="addSp delSp modSp mod modNotesTx">
        <pc:chgData name="Greene, Aesha" userId="bbd84814-7cd5-41a8-87fe-4c76c4bce2fa" providerId="ADAL" clId="{50520A3A-DD1A-4073-8514-5EF245B8B469}" dt="2021-12-03T14:06:44.833" v="5793"/>
        <pc:sldMkLst>
          <pc:docMk/>
          <pc:sldMk cId="1086421766" sldId="256"/>
        </pc:sldMkLst>
        <pc:spChg chg="mod">
          <ac:chgData name="Greene, Aesha" userId="bbd84814-7cd5-41a8-87fe-4c76c4bce2fa" providerId="ADAL" clId="{50520A3A-DD1A-4073-8514-5EF245B8B469}" dt="2021-12-03T13:54:13.074" v="5663" actId="20577"/>
          <ac:spMkLst>
            <pc:docMk/>
            <pc:sldMk cId="1086421766" sldId="256"/>
            <ac:spMk id="2" creationId="{2412F82D-E009-9049-BB05-D247340CCB2E}"/>
          </ac:spMkLst>
        </pc:spChg>
        <pc:picChg chg="del">
          <ac:chgData name="Greene, Aesha" userId="bbd84814-7cd5-41a8-87fe-4c76c4bce2fa" providerId="ADAL" clId="{50520A3A-DD1A-4073-8514-5EF245B8B469}" dt="2021-12-03T14:06:22.953" v="5792"/>
          <ac:picMkLst>
            <pc:docMk/>
            <pc:sldMk cId="1086421766" sldId="256"/>
            <ac:picMk id="3" creationId="{C4CF4D21-6D20-4BD5-9CE3-ED732B4DE072}"/>
          </ac:picMkLst>
        </pc:picChg>
        <pc:picChg chg="add del mod">
          <ac:chgData name="Greene, Aesha" userId="bbd84814-7cd5-41a8-87fe-4c76c4bce2fa" providerId="ADAL" clId="{50520A3A-DD1A-4073-8514-5EF245B8B469}" dt="2021-12-03T14:06:44.833" v="5793"/>
          <ac:picMkLst>
            <pc:docMk/>
            <pc:sldMk cId="1086421766" sldId="256"/>
            <ac:picMk id="4" creationId="{90A05A5F-8327-43A3-A8AD-6FEDD347D1DE}"/>
          </ac:picMkLst>
        </pc:picChg>
        <pc:picChg chg="add mod">
          <ac:chgData name="Greene, Aesha" userId="bbd84814-7cd5-41a8-87fe-4c76c4bce2fa" providerId="ADAL" clId="{50520A3A-DD1A-4073-8514-5EF245B8B469}" dt="2021-12-03T14:06:44.833" v="5793"/>
          <ac:picMkLst>
            <pc:docMk/>
            <pc:sldMk cId="1086421766" sldId="256"/>
            <ac:picMk id="6" creationId="{EBCC5891-9565-4EB2-A5D8-31E66230E32E}"/>
          </ac:picMkLst>
        </pc:picChg>
      </pc:sldChg>
      <pc:sldChg chg="addSp delSp modSp mod modNotesTx">
        <pc:chgData name="Greene, Aesha" userId="bbd84814-7cd5-41a8-87fe-4c76c4bce2fa" providerId="ADAL" clId="{50520A3A-DD1A-4073-8514-5EF245B8B469}" dt="2021-12-03T14:30:37.217" v="5846" actId="6549"/>
        <pc:sldMkLst>
          <pc:docMk/>
          <pc:sldMk cId="3451424564" sldId="257"/>
        </pc:sldMkLst>
        <pc:spChg chg="mod">
          <ac:chgData name="Greene, Aesha" userId="bbd84814-7cd5-41a8-87fe-4c76c4bce2fa" providerId="ADAL" clId="{50520A3A-DD1A-4073-8514-5EF245B8B469}" dt="2021-12-03T14:30:37.217" v="5846" actId="6549"/>
          <ac:spMkLst>
            <pc:docMk/>
            <pc:sldMk cId="3451424564" sldId="257"/>
            <ac:spMk id="3" creationId="{8127A455-E1E8-204E-9335-4018A6A432A7}"/>
          </ac:spMkLst>
        </pc:spChg>
        <pc:picChg chg="add mod">
          <ac:chgData name="Greene, Aesha" userId="bbd84814-7cd5-41a8-87fe-4c76c4bce2fa" providerId="ADAL" clId="{50520A3A-DD1A-4073-8514-5EF245B8B469}" dt="2021-12-03T14:07:20.841" v="5794"/>
          <ac:picMkLst>
            <pc:docMk/>
            <pc:sldMk cId="3451424564" sldId="257"/>
            <ac:picMk id="4" creationId="{B829BA09-0BA4-4A30-B8F8-8EAA10AEF13B}"/>
          </ac:picMkLst>
        </pc:picChg>
        <pc:picChg chg="del">
          <ac:chgData name="Greene, Aesha" userId="bbd84814-7cd5-41a8-87fe-4c76c4bce2fa" providerId="ADAL" clId="{50520A3A-DD1A-4073-8514-5EF245B8B469}" dt="2021-12-03T14:07:20.841" v="5794"/>
          <ac:picMkLst>
            <pc:docMk/>
            <pc:sldMk cId="3451424564" sldId="257"/>
            <ac:picMk id="17" creationId="{CF2AFB52-2773-432E-AF81-6282A72C498E}"/>
          </ac:picMkLst>
        </pc:picChg>
      </pc:sldChg>
      <pc:sldChg chg="addSp delSp modSp mod modTransition modAnim modNotesTx">
        <pc:chgData name="Greene, Aesha" userId="bbd84814-7cd5-41a8-87fe-4c76c4bce2fa" providerId="ADAL" clId="{50520A3A-DD1A-4073-8514-5EF245B8B469}" dt="2021-12-03T14:21:44.264" v="5826" actId="20577"/>
        <pc:sldMkLst>
          <pc:docMk/>
          <pc:sldMk cId="3680517724" sldId="258"/>
        </pc:sldMkLst>
        <pc:spChg chg="mod">
          <ac:chgData name="Greene, Aesha" userId="bbd84814-7cd5-41a8-87fe-4c76c4bce2fa" providerId="ADAL" clId="{50520A3A-DD1A-4073-8514-5EF245B8B469}" dt="2021-12-03T13:54:51.180" v="5673" actId="6549"/>
          <ac:spMkLst>
            <pc:docMk/>
            <pc:sldMk cId="3680517724" sldId="258"/>
            <ac:spMk id="2" creationId="{4E87C8E7-0719-F44A-A559-FCFF19B36847}"/>
          </ac:spMkLst>
        </pc:spChg>
        <pc:spChg chg="mod">
          <ac:chgData name="Greene, Aesha" userId="bbd84814-7cd5-41a8-87fe-4c76c4bce2fa" providerId="ADAL" clId="{50520A3A-DD1A-4073-8514-5EF245B8B469}" dt="2021-12-03T13:51:23.459" v="5530" actId="27636"/>
          <ac:spMkLst>
            <pc:docMk/>
            <pc:sldMk cId="3680517724" sldId="258"/>
            <ac:spMk id="3" creationId="{6FC446EF-E207-8E44-9E4C-BF0470B91A84}"/>
          </ac:spMkLst>
        </pc:spChg>
        <pc:spChg chg="add mod">
          <ac:chgData name="Greene, Aesha" userId="bbd84814-7cd5-41a8-87fe-4c76c4bce2fa" providerId="ADAL" clId="{50520A3A-DD1A-4073-8514-5EF245B8B469}" dt="2021-12-03T13:45:47.338" v="5301" actId="1076"/>
          <ac:spMkLst>
            <pc:docMk/>
            <pc:sldMk cId="3680517724" sldId="258"/>
            <ac:spMk id="18" creationId="{CCE1BC0D-6E8D-4813-875E-541729430EBC}"/>
          </ac:spMkLst>
        </pc:spChg>
        <pc:spChg chg="mod">
          <ac:chgData name="Greene, Aesha" userId="bbd84814-7cd5-41a8-87fe-4c76c4bce2fa" providerId="ADAL" clId="{50520A3A-DD1A-4073-8514-5EF245B8B469}" dt="2021-12-03T14:21:08.340" v="5818" actId="5793"/>
          <ac:spMkLst>
            <pc:docMk/>
            <pc:sldMk cId="3680517724" sldId="258"/>
            <ac:spMk id="19" creationId="{8C7756ED-ABAD-4EAE-8919-19E31D337041}"/>
          </ac:spMkLst>
        </pc:spChg>
        <pc:spChg chg="mod">
          <ac:chgData name="Greene, Aesha" userId="bbd84814-7cd5-41a8-87fe-4c76c4bce2fa" providerId="ADAL" clId="{50520A3A-DD1A-4073-8514-5EF245B8B469}" dt="2021-12-03T13:37:56.770" v="4475" actId="5793"/>
          <ac:spMkLst>
            <pc:docMk/>
            <pc:sldMk cId="3680517724" sldId="258"/>
            <ac:spMk id="20" creationId="{5D569E73-ECF5-4C45-B0EC-B122AC27CC20}"/>
          </ac:spMkLst>
        </pc:spChg>
        <pc:spChg chg="mod">
          <ac:chgData name="Greene, Aesha" userId="bbd84814-7cd5-41a8-87fe-4c76c4bce2fa" providerId="ADAL" clId="{50520A3A-DD1A-4073-8514-5EF245B8B469}" dt="2021-12-03T13:51:04.375" v="5526" actId="5793"/>
          <ac:spMkLst>
            <pc:docMk/>
            <pc:sldMk cId="3680517724" sldId="258"/>
            <ac:spMk id="21" creationId="{A9EBEC17-939D-4FEA-929D-5F8098F93160}"/>
          </ac:spMkLst>
        </pc:spChg>
        <pc:spChg chg="add mod">
          <ac:chgData name="Greene, Aesha" userId="bbd84814-7cd5-41a8-87fe-4c76c4bce2fa" providerId="ADAL" clId="{50520A3A-DD1A-4073-8514-5EF245B8B469}" dt="2021-12-03T14:21:16.095" v="5819" actId="1076"/>
          <ac:spMkLst>
            <pc:docMk/>
            <pc:sldMk cId="3680517724" sldId="258"/>
            <ac:spMk id="22" creationId="{BDFE1DE3-25BB-4799-ADC7-60F5033B1332}"/>
          </ac:spMkLst>
        </pc:spChg>
        <pc:picChg chg="add del mod">
          <ac:chgData name="Greene, Aesha" userId="bbd84814-7cd5-41a8-87fe-4c76c4bce2fa" providerId="ADAL" clId="{50520A3A-DD1A-4073-8514-5EF245B8B469}" dt="2021-12-03T14:17:24.068" v="5811"/>
          <ac:picMkLst>
            <pc:docMk/>
            <pc:sldMk cId="3680517724" sldId="258"/>
            <ac:picMk id="5" creationId="{CC7CDDF2-B09F-4CC8-B4CB-33F631410629}"/>
          </ac:picMkLst>
        </pc:picChg>
        <pc:picChg chg="add del mod">
          <ac:chgData name="Greene, Aesha" userId="bbd84814-7cd5-41a8-87fe-4c76c4bce2fa" providerId="ADAL" clId="{50520A3A-DD1A-4073-8514-5EF245B8B469}" dt="2021-12-03T14:19:38.710" v="5812"/>
          <ac:picMkLst>
            <pc:docMk/>
            <pc:sldMk cId="3680517724" sldId="258"/>
            <ac:picMk id="6" creationId="{2AD7ECF9-41A2-4971-8ED2-AA928EA27314}"/>
          </ac:picMkLst>
        </pc:picChg>
        <pc:picChg chg="add mod">
          <ac:chgData name="Greene, Aesha" userId="bbd84814-7cd5-41a8-87fe-4c76c4bce2fa" providerId="ADAL" clId="{50520A3A-DD1A-4073-8514-5EF245B8B469}" dt="2021-12-03T14:19:38.710" v="5812"/>
          <ac:picMkLst>
            <pc:docMk/>
            <pc:sldMk cId="3680517724" sldId="258"/>
            <ac:picMk id="7" creationId="{2BBDAAEA-FF95-4B86-AD00-F4C6F99BB8C8}"/>
          </ac:picMkLst>
        </pc:picChg>
        <pc:picChg chg="del">
          <ac:chgData name="Greene, Aesha" userId="bbd84814-7cd5-41a8-87fe-4c76c4bce2fa" providerId="ADAL" clId="{50520A3A-DD1A-4073-8514-5EF245B8B469}" dt="2021-12-03T14:15:44.895" v="5809"/>
          <ac:picMkLst>
            <pc:docMk/>
            <pc:sldMk cId="3680517724" sldId="258"/>
            <ac:picMk id="34" creationId="{2A8BB2B1-3C8B-4AF1-B476-CCBD59C6B08E}"/>
          </ac:picMkLst>
        </pc:picChg>
      </pc:sldChg>
      <pc:sldChg chg="addSp delSp modSp mod delAnim modNotesTx">
        <pc:chgData name="Greene, Aesha" userId="bbd84814-7cd5-41a8-87fe-4c76c4bce2fa" providerId="ADAL" clId="{50520A3A-DD1A-4073-8514-5EF245B8B469}" dt="2021-12-03T14:08:32.994" v="5803"/>
        <pc:sldMkLst>
          <pc:docMk/>
          <pc:sldMk cId="3776263970" sldId="260"/>
        </pc:sldMkLst>
        <pc:spChg chg="del">
          <ac:chgData name="Greene, Aesha" userId="bbd84814-7cd5-41a8-87fe-4c76c4bce2fa" providerId="ADAL" clId="{50520A3A-DD1A-4073-8514-5EF245B8B469}" dt="2021-12-03T10:23:58.854" v="653" actId="21"/>
          <ac:spMkLst>
            <pc:docMk/>
            <pc:sldMk cId="3776263970" sldId="260"/>
            <ac:spMk id="20" creationId="{D212F022-476E-41E2-8040-F0A5A357306B}"/>
          </ac:spMkLst>
        </pc:spChg>
        <pc:picChg chg="add mod">
          <ac:chgData name="Greene, Aesha" userId="bbd84814-7cd5-41a8-87fe-4c76c4bce2fa" providerId="ADAL" clId="{50520A3A-DD1A-4073-8514-5EF245B8B469}" dt="2021-12-03T14:08:32.994" v="5803"/>
          <ac:picMkLst>
            <pc:docMk/>
            <pc:sldMk cId="3776263970" sldId="260"/>
            <ac:picMk id="3" creationId="{CDCFDE6F-48E1-48DD-B068-A5F09367F05E}"/>
          </ac:picMkLst>
        </pc:picChg>
        <pc:picChg chg="del">
          <ac:chgData name="Greene, Aesha" userId="bbd84814-7cd5-41a8-87fe-4c76c4bce2fa" providerId="ADAL" clId="{50520A3A-DD1A-4073-8514-5EF245B8B469}" dt="2021-12-03T14:08:20.805" v="5802" actId="478"/>
          <ac:picMkLst>
            <pc:docMk/>
            <pc:sldMk cId="3776263970" sldId="260"/>
            <ac:picMk id="5" creationId="{6DB8ABB3-7756-4426-AAD0-B941BEB3B446}"/>
          </ac:picMkLst>
        </pc:picChg>
      </pc:sldChg>
      <pc:sldChg chg="addSp delSp modSp add del mod modNotesTx">
        <pc:chgData name="Greene, Aesha" userId="bbd84814-7cd5-41a8-87fe-4c76c4bce2fa" providerId="ADAL" clId="{50520A3A-DD1A-4073-8514-5EF245B8B469}" dt="2021-12-03T14:37:57.203" v="5848" actId="115"/>
        <pc:sldMkLst>
          <pc:docMk/>
          <pc:sldMk cId="4289123744" sldId="263"/>
        </pc:sldMkLst>
        <pc:spChg chg="mod">
          <ac:chgData name="Greene, Aesha" userId="bbd84814-7cd5-41a8-87fe-4c76c4bce2fa" providerId="ADAL" clId="{50520A3A-DD1A-4073-8514-5EF245B8B469}" dt="2021-12-03T13:55:03.127" v="5680" actId="20577"/>
          <ac:spMkLst>
            <pc:docMk/>
            <pc:sldMk cId="4289123744" sldId="263"/>
            <ac:spMk id="2" creationId="{DE6FB793-0A41-5F4B-855F-11431F59B87B}"/>
          </ac:spMkLst>
        </pc:spChg>
        <pc:spChg chg="mod">
          <ac:chgData name="Greene, Aesha" userId="bbd84814-7cd5-41a8-87fe-4c76c4bce2fa" providerId="ADAL" clId="{50520A3A-DD1A-4073-8514-5EF245B8B469}" dt="2021-12-03T14:37:57.203" v="5848" actId="115"/>
          <ac:spMkLst>
            <pc:docMk/>
            <pc:sldMk cId="4289123744" sldId="263"/>
            <ac:spMk id="11" creationId="{4DA88095-0EB9-445F-ACFD-F56A78806980}"/>
          </ac:spMkLst>
        </pc:spChg>
        <pc:spChg chg="mod">
          <ac:chgData name="Greene, Aesha" userId="bbd84814-7cd5-41a8-87fe-4c76c4bce2fa" providerId="ADAL" clId="{50520A3A-DD1A-4073-8514-5EF245B8B469}" dt="2021-12-03T14:36:31.412" v="5847" actId="3626"/>
          <ac:spMkLst>
            <pc:docMk/>
            <pc:sldMk cId="4289123744" sldId="263"/>
            <ac:spMk id="25" creationId="{0AB518F0-F67C-4FE1-B36D-05436CE5AD0D}"/>
          </ac:spMkLst>
        </pc:spChg>
        <pc:picChg chg="add del mod">
          <ac:chgData name="Greene, Aesha" userId="bbd84814-7cd5-41a8-87fe-4c76c4bce2fa" providerId="ADAL" clId="{50520A3A-DD1A-4073-8514-5EF245B8B469}" dt="2021-12-03T14:23:52.577" v="5836"/>
          <ac:picMkLst>
            <pc:docMk/>
            <pc:sldMk cId="4289123744" sldId="263"/>
            <ac:picMk id="3" creationId="{10220E32-F542-40A7-9C41-A65B123EAF40}"/>
          </ac:picMkLst>
        </pc:picChg>
        <pc:picChg chg="del">
          <ac:chgData name="Greene, Aesha" userId="bbd84814-7cd5-41a8-87fe-4c76c4bce2fa" providerId="ADAL" clId="{50520A3A-DD1A-4073-8514-5EF245B8B469}" dt="2021-12-03T14:22:49.149" v="5827"/>
          <ac:picMkLst>
            <pc:docMk/>
            <pc:sldMk cId="4289123744" sldId="263"/>
            <ac:picMk id="4" creationId="{C1D8D10C-9DAC-406A-86C0-13B88122D417}"/>
          </ac:picMkLst>
        </pc:picChg>
        <pc:picChg chg="add mod">
          <ac:chgData name="Greene, Aesha" userId="bbd84814-7cd5-41a8-87fe-4c76c4bce2fa" providerId="ADAL" clId="{50520A3A-DD1A-4073-8514-5EF245B8B469}" dt="2021-12-03T14:23:52.577" v="5836"/>
          <ac:picMkLst>
            <pc:docMk/>
            <pc:sldMk cId="4289123744" sldId="263"/>
            <ac:picMk id="6" creationId="{69A69520-0D77-4189-A518-36A62FB05455}"/>
          </ac:picMkLst>
        </pc:picChg>
      </pc:sldChg>
      <pc:sldChg chg="modSp mod">
        <pc:chgData name="Greene, Aesha" userId="bbd84814-7cd5-41a8-87fe-4c76c4bce2fa" providerId="ADAL" clId="{50520A3A-DD1A-4073-8514-5EF245B8B469}" dt="2021-12-03T13:55:12.601" v="5683" actId="20577"/>
        <pc:sldMkLst>
          <pc:docMk/>
          <pc:sldMk cId="823992370" sldId="264"/>
        </pc:sldMkLst>
        <pc:spChg chg="mod">
          <ac:chgData name="Greene, Aesha" userId="bbd84814-7cd5-41a8-87fe-4c76c4bce2fa" providerId="ADAL" clId="{50520A3A-DD1A-4073-8514-5EF245B8B469}" dt="2021-12-03T13:55:12.601" v="5683" actId="20577"/>
          <ac:spMkLst>
            <pc:docMk/>
            <pc:sldMk cId="823992370" sldId="264"/>
            <ac:spMk id="2" creationId="{69E3127E-6D7C-CD47-8002-9965F33416E0}"/>
          </ac:spMkLst>
        </pc:spChg>
      </pc:sldChg>
      <pc:sldChg chg="addSp delSp modSp modTransition modAnim modNotesTx">
        <pc:chgData name="Greene, Aesha" userId="bbd84814-7cd5-41a8-87fe-4c76c4bce2fa" providerId="ADAL" clId="{50520A3A-DD1A-4073-8514-5EF245B8B469}" dt="2021-12-03T14:28:58.124" v="5845"/>
        <pc:sldMkLst>
          <pc:docMk/>
          <pc:sldMk cId="2770433962" sldId="266"/>
        </pc:sldMkLst>
        <pc:picChg chg="del">
          <ac:chgData name="Greene, Aesha" userId="bbd84814-7cd5-41a8-87fe-4c76c4bce2fa" providerId="ADAL" clId="{50520A3A-DD1A-4073-8514-5EF245B8B469}" dt="2021-12-03T14:28:29.895" v="5844"/>
          <ac:picMkLst>
            <pc:docMk/>
            <pc:sldMk cId="2770433962" sldId="266"/>
            <ac:picMk id="4" creationId="{E1874202-ADB8-48E9-B265-D578B9145D7E}"/>
          </ac:picMkLst>
        </pc:picChg>
        <pc:picChg chg="add mod">
          <ac:chgData name="Greene, Aesha" userId="bbd84814-7cd5-41a8-87fe-4c76c4bce2fa" providerId="ADAL" clId="{50520A3A-DD1A-4073-8514-5EF245B8B469}" dt="2021-12-03T14:28:58.124" v="5845"/>
          <ac:picMkLst>
            <pc:docMk/>
            <pc:sldMk cId="2770433962" sldId="266"/>
            <ac:picMk id="5" creationId="{626CC024-C2E8-4DAF-96E5-D37230A303D0}"/>
          </ac:picMkLst>
        </pc:picChg>
      </pc:sldChg>
      <pc:sldChg chg="del">
        <pc:chgData name="Greene, Aesha" userId="bbd84814-7cd5-41a8-87fe-4c76c4bce2fa" providerId="ADAL" clId="{50520A3A-DD1A-4073-8514-5EF245B8B469}" dt="2021-12-03T12:30:07.308" v="1879" actId="47"/>
        <pc:sldMkLst>
          <pc:docMk/>
          <pc:sldMk cId="2237652660" sldId="268"/>
        </pc:sldMkLst>
      </pc:sldChg>
      <pc:sldChg chg="addSp delSp modSp add del mod ord modTransition modAnim modNotesTx">
        <pc:chgData name="Greene, Aesha" userId="bbd84814-7cd5-41a8-87fe-4c76c4bce2fa" providerId="ADAL" clId="{50520A3A-DD1A-4073-8514-5EF245B8B469}" dt="2021-12-03T14:14:34.303" v="5808"/>
        <pc:sldMkLst>
          <pc:docMk/>
          <pc:sldMk cId="1846715816" sldId="273"/>
        </pc:sldMkLst>
        <pc:spChg chg="mod">
          <ac:chgData name="Greene, Aesha" userId="bbd84814-7cd5-41a8-87fe-4c76c4bce2fa" providerId="ADAL" clId="{50520A3A-DD1A-4073-8514-5EF245B8B469}" dt="2021-12-03T13:54:43.008" v="5672" actId="20577"/>
          <ac:spMkLst>
            <pc:docMk/>
            <pc:sldMk cId="1846715816" sldId="273"/>
            <ac:spMk id="2" creationId="{4E87C8E7-0719-F44A-A559-FCFF19B36847}"/>
          </ac:spMkLst>
        </pc:spChg>
        <pc:spChg chg="mod">
          <ac:chgData name="Greene, Aesha" userId="bbd84814-7cd5-41a8-87fe-4c76c4bce2fa" providerId="ADAL" clId="{50520A3A-DD1A-4073-8514-5EF245B8B469}" dt="2021-12-03T13:00:50.024" v="2789" actId="1076"/>
          <ac:spMkLst>
            <pc:docMk/>
            <pc:sldMk cId="1846715816" sldId="273"/>
            <ac:spMk id="3" creationId="{6FC446EF-E207-8E44-9E4C-BF0470B91A84}"/>
          </ac:spMkLst>
        </pc:spChg>
        <pc:spChg chg="mod">
          <ac:chgData name="Greene, Aesha" userId="bbd84814-7cd5-41a8-87fe-4c76c4bce2fa" providerId="ADAL" clId="{50520A3A-DD1A-4073-8514-5EF245B8B469}" dt="2021-12-03T13:03:30.707" v="2861" actId="255"/>
          <ac:spMkLst>
            <pc:docMk/>
            <pc:sldMk cId="1846715816" sldId="273"/>
            <ac:spMk id="19" creationId="{0C407050-CD4F-4269-A042-07BD60452F5D}"/>
          </ac:spMkLst>
        </pc:spChg>
        <pc:spChg chg="del">
          <ac:chgData name="Greene, Aesha" userId="bbd84814-7cd5-41a8-87fe-4c76c4bce2fa" providerId="ADAL" clId="{50520A3A-DD1A-4073-8514-5EF245B8B469}" dt="2021-12-03T12:53:05.795" v="2736" actId="21"/>
          <ac:spMkLst>
            <pc:docMk/>
            <pc:sldMk cId="1846715816" sldId="273"/>
            <ac:spMk id="20" creationId="{47B4FA89-3C32-4F8A-98C8-D7B830F457B3}"/>
          </ac:spMkLst>
        </pc:spChg>
        <pc:picChg chg="add del mod">
          <ac:chgData name="Greene, Aesha" userId="bbd84814-7cd5-41a8-87fe-4c76c4bce2fa" providerId="ADAL" clId="{50520A3A-DD1A-4073-8514-5EF245B8B469}" dt="2021-12-03T14:10:39.817" v="5806"/>
          <ac:picMkLst>
            <pc:docMk/>
            <pc:sldMk cId="1846715816" sldId="273"/>
            <ac:picMk id="4" creationId="{343D46CE-E108-4F0A-9B0D-B0E40A448F4F}"/>
          </ac:picMkLst>
        </pc:picChg>
        <pc:picChg chg="add del mod">
          <ac:chgData name="Greene, Aesha" userId="bbd84814-7cd5-41a8-87fe-4c76c4bce2fa" providerId="ADAL" clId="{50520A3A-DD1A-4073-8514-5EF245B8B469}" dt="2021-12-03T14:11:50.266" v="5807"/>
          <ac:picMkLst>
            <pc:docMk/>
            <pc:sldMk cId="1846715816" sldId="273"/>
            <ac:picMk id="5" creationId="{E6B63074-28C0-42C5-AF51-2CAE64C0B2D7}"/>
          </ac:picMkLst>
        </pc:picChg>
        <pc:picChg chg="add del mod">
          <ac:chgData name="Greene, Aesha" userId="bbd84814-7cd5-41a8-87fe-4c76c4bce2fa" providerId="ADAL" clId="{50520A3A-DD1A-4073-8514-5EF245B8B469}" dt="2021-12-03T14:14:34.303" v="5808"/>
          <ac:picMkLst>
            <pc:docMk/>
            <pc:sldMk cId="1846715816" sldId="273"/>
            <ac:picMk id="6" creationId="{BF1DDEAE-76B7-4DFB-AB63-5453E03CEBD4}"/>
          </ac:picMkLst>
        </pc:picChg>
        <pc:picChg chg="add mod">
          <ac:chgData name="Greene, Aesha" userId="bbd84814-7cd5-41a8-87fe-4c76c4bce2fa" providerId="ADAL" clId="{50520A3A-DD1A-4073-8514-5EF245B8B469}" dt="2021-12-03T14:14:34.303" v="5808"/>
          <ac:picMkLst>
            <pc:docMk/>
            <pc:sldMk cId="1846715816" sldId="273"/>
            <ac:picMk id="7" creationId="{84963E22-ED8A-4376-BD75-7A3B4EDE459B}"/>
          </ac:picMkLst>
        </pc:picChg>
        <pc:picChg chg="del">
          <ac:chgData name="Greene, Aesha" userId="bbd84814-7cd5-41a8-87fe-4c76c4bce2fa" providerId="ADAL" clId="{50520A3A-DD1A-4073-8514-5EF245B8B469}" dt="2021-12-03T14:08:47.923" v="5804"/>
          <ac:picMkLst>
            <pc:docMk/>
            <pc:sldMk cId="1846715816" sldId="273"/>
            <ac:picMk id="18" creationId="{356B92E8-FEF2-4B92-9214-4694F9A2A711}"/>
          </ac:picMkLst>
        </pc:picChg>
      </pc:sldChg>
      <pc:sldChg chg="del">
        <pc:chgData name="Greene, Aesha" userId="bbd84814-7cd5-41a8-87fe-4c76c4bce2fa" providerId="ADAL" clId="{50520A3A-DD1A-4073-8514-5EF245B8B469}" dt="2021-12-03T10:26:29.132" v="657" actId="2696"/>
        <pc:sldMkLst>
          <pc:docMk/>
          <pc:sldMk cId="1379750581" sldId="274"/>
        </pc:sldMkLst>
      </pc:sldChg>
      <pc:sldChg chg="del">
        <pc:chgData name="Greene, Aesha" userId="bbd84814-7cd5-41a8-87fe-4c76c4bce2fa" providerId="ADAL" clId="{50520A3A-DD1A-4073-8514-5EF245B8B469}" dt="2021-12-03T12:30:09.498" v="1880" actId="47"/>
        <pc:sldMkLst>
          <pc:docMk/>
          <pc:sldMk cId="2936510697" sldId="282"/>
        </pc:sldMkLst>
      </pc:sldChg>
      <pc:sldChg chg="del">
        <pc:chgData name="Greene, Aesha" userId="bbd84814-7cd5-41a8-87fe-4c76c4bce2fa" providerId="ADAL" clId="{50520A3A-DD1A-4073-8514-5EF245B8B469}" dt="2021-12-03T10:26:38.597" v="659" actId="2696"/>
        <pc:sldMkLst>
          <pc:docMk/>
          <pc:sldMk cId="315456391" sldId="283"/>
        </pc:sldMkLst>
      </pc:sldChg>
      <pc:sldChg chg="del">
        <pc:chgData name="Greene, Aesha" userId="bbd84814-7cd5-41a8-87fe-4c76c4bce2fa" providerId="ADAL" clId="{50520A3A-DD1A-4073-8514-5EF245B8B469}" dt="2021-12-03T10:26:42.411" v="660" actId="2696"/>
        <pc:sldMkLst>
          <pc:docMk/>
          <pc:sldMk cId="3806829504" sldId="285"/>
        </pc:sldMkLst>
      </pc:sldChg>
      <pc:sldChg chg="del">
        <pc:chgData name="Greene, Aesha" userId="bbd84814-7cd5-41a8-87fe-4c76c4bce2fa" providerId="ADAL" clId="{50520A3A-DD1A-4073-8514-5EF245B8B469}" dt="2021-12-03T10:26:32.999" v="658" actId="2696"/>
        <pc:sldMkLst>
          <pc:docMk/>
          <pc:sldMk cId="796407820" sldId="286"/>
        </pc:sldMkLst>
      </pc:sldChg>
      <pc:sldChg chg="del">
        <pc:chgData name="Greene, Aesha" userId="bbd84814-7cd5-41a8-87fe-4c76c4bce2fa" providerId="ADAL" clId="{50520A3A-DD1A-4073-8514-5EF245B8B469}" dt="2021-12-03T10:28:04.226" v="663" actId="47"/>
        <pc:sldMkLst>
          <pc:docMk/>
          <pc:sldMk cId="1035453733" sldId="287"/>
        </pc:sldMkLst>
      </pc:sldChg>
      <pc:sldChg chg="addSp delSp modSp mod modTransition delAnim modAnim modNotesTx">
        <pc:chgData name="Greene, Aesha" userId="bbd84814-7cd5-41a8-87fe-4c76c4bce2fa" providerId="ADAL" clId="{50520A3A-DD1A-4073-8514-5EF245B8B469}" dt="2021-12-03T14:27:45.310" v="5843"/>
        <pc:sldMkLst>
          <pc:docMk/>
          <pc:sldMk cId="865955358" sldId="288"/>
        </pc:sldMkLst>
        <pc:spChg chg="del mod">
          <ac:chgData name="Greene, Aesha" userId="bbd84814-7cd5-41a8-87fe-4c76c4bce2fa" providerId="ADAL" clId="{50520A3A-DD1A-4073-8514-5EF245B8B469}" dt="2021-12-03T13:20:26.875" v="4030"/>
          <ac:spMkLst>
            <pc:docMk/>
            <pc:sldMk cId="865955358" sldId="288"/>
            <ac:spMk id="2" creationId="{4E87C8E7-0719-F44A-A559-FCFF19B36847}"/>
          </ac:spMkLst>
        </pc:spChg>
        <pc:spChg chg="mod">
          <ac:chgData name="Greene, Aesha" userId="bbd84814-7cd5-41a8-87fe-4c76c4bce2fa" providerId="ADAL" clId="{50520A3A-DD1A-4073-8514-5EF245B8B469}" dt="2021-12-03T13:54:02.647" v="5657" actId="6549"/>
          <ac:spMkLst>
            <pc:docMk/>
            <pc:sldMk cId="865955358" sldId="288"/>
            <ac:spMk id="3" creationId="{6FC446EF-E207-8E44-9E4C-BF0470B91A84}"/>
          </ac:spMkLst>
        </pc:spChg>
        <pc:spChg chg="del">
          <ac:chgData name="Greene, Aesha" userId="bbd84814-7cd5-41a8-87fe-4c76c4bce2fa" providerId="ADAL" clId="{50520A3A-DD1A-4073-8514-5EF245B8B469}" dt="2021-12-03T10:51:04.778" v="856" actId="478"/>
          <ac:spMkLst>
            <pc:docMk/>
            <pc:sldMk cId="865955358" sldId="288"/>
            <ac:spMk id="99" creationId="{2E447FC6-BBEF-4664-9AD7-498CB35E21C7}"/>
          </ac:spMkLst>
        </pc:spChg>
        <pc:spChg chg="add del mod">
          <ac:chgData name="Greene, Aesha" userId="bbd84814-7cd5-41a8-87fe-4c76c4bce2fa" providerId="ADAL" clId="{50520A3A-DD1A-4073-8514-5EF245B8B469}" dt="2021-12-03T11:08:00.551" v="1157" actId="478"/>
          <ac:spMkLst>
            <pc:docMk/>
            <pc:sldMk cId="865955358" sldId="288"/>
            <ac:spMk id="103" creationId="{0883363E-9777-4AB6-AEBD-78E36E2C9D23}"/>
          </ac:spMkLst>
        </pc:spChg>
        <pc:spChg chg="add mod">
          <ac:chgData name="Greene, Aesha" userId="bbd84814-7cd5-41a8-87fe-4c76c4bce2fa" providerId="ADAL" clId="{50520A3A-DD1A-4073-8514-5EF245B8B469}" dt="2021-12-03T13:53:57.322" v="5656" actId="20577"/>
          <ac:spMkLst>
            <pc:docMk/>
            <pc:sldMk cId="865955358" sldId="288"/>
            <ac:spMk id="105" creationId="{0673233D-445A-4CDD-B0B1-FFFDA3F40225}"/>
          </ac:spMkLst>
        </pc:spChg>
        <pc:picChg chg="add del mod">
          <ac:chgData name="Greene, Aesha" userId="bbd84814-7cd5-41a8-87fe-4c76c4bce2fa" providerId="ADAL" clId="{50520A3A-DD1A-4073-8514-5EF245B8B469}" dt="2021-12-03T10:57:52.208" v="1074" actId="478"/>
          <ac:picMkLst>
            <pc:docMk/>
            <pc:sldMk cId="865955358" sldId="288"/>
            <ac:picMk id="5" creationId="{090DB9CC-EC7D-44BC-BD55-0476E90EADF3}"/>
          </ac:picMkLst>
        </pc:picChg>
        <pc:picChg chg="del">
          <ac:chgData name="Greene, Aesha" userId="bbd84814-7cd5-41a8-87fe-4c76c4bce2fa" providerId="ADAL" clId="{50520A3A-DD1A-4073-8514-5EF245B8B469}" dt="2021-12-03T10:50:44.891" v="840" actId="478"/>
          <ac:picMkLst>
            <pc:docMk/>
            <pc:sldMk cId="865955358" sldId="288"/>
            <ac:picMk id="21" creationId="{461B09CB-AB67-407E-9494-DB4E2597A0B2}"/>
          </ac:picMkLst>
        </pc:picChg>
        <pc:picChg chg="add mod">
          <ac:chgData name="Greene, Aesha" userId="bbd84814-7cd5-41a8-87fe-4c76c4bce2fa" providerId="ADAL" clId="{50520A3A-DD1A-4073-8514-5EF245B8B469}" dt="2021-12-03T11:02:06.087" v="1125" actId="1076"/>
          <ac:picMkLst>
            <pc:docMk/>
            <pc:sldMk cId="865955358" sldId="288"/>
            <ac:picMk id="32" creationId="{FB03C5CF-ECD9-415C-80D5-4F48927C62B2}"/>
          </ac:picMkLst>
        </pc:picChg>
        <pc:picChg chg="add del mod">
          <ac:chgData name="Greene, Aesha" userId="bbd84814-7cd5-41a8-87fe-4c76c4bce2fa" providerId="ADAL" clId="{50520A3A-DD1A-4073-8514-5EF245B8B469}" dt="2021-12-03T10:53:51.835" v="1039" actId="478"/>
          <ac:picMkLst>
            <pc:docMk/>
            <pc:sldMk cId="865955358" sldId="288"/>
            <ac:picMk id="37" creationId="{73B79166-B828-41BC-AC7F-A05844006C55}"/>
          </ac:picMkLst>
        </pc:picChg>
        <pc:picChg chg="add del mod">
          <ac:chgData name="Greene, Aesha" userId="bbd84814-7cd5-41a8-87fe-4c76c4bce2fa" providerId="ADAL" clId="{50520A3A-DD1A-4073-8514-5EF245B8B469}" dt="2021-12-03T14:26:56.127" v="5842"/>
          <ac:picMkLst>
            <pc:docMk/>
            <pc:sldMk cId="865955358" sldId="288"/>
            <ac:picMk id="102" creationId="{C66A406A-9659-492F-A905-6FA94C0A10ED}"/>
          </ac:picMkLst>
        </pc:picChg>
        <pc:picChg chg="del">
          <ac:chgData name="Greene, Aesha" userId="bbd84814-7cd5-41a8-87fe-4c76c4bce2fa" providerId="ADAL" clId="{50520A3A-DD1A-4073-8514-5EF245B8B469}" dt="2021-12-03T14:25:55.120" v="5840"/>
          <ac:picMkLst>
            <pc:docMk/>
            <pc:sldMk cId="865955358" sldId="288"/>
            <ac:picMk id="104" creationId="{76ADC681-7952-4058-BA96-F5CCCC3BDBB4}"/>
          </ac:picMkLst>
        </pc:picChg>
        <pc:picChg chg="add del mod">
          <ac:chgData name="Greene, Aesha" userId="bbd84814-7cd5-41a8-87fe-4c76c4bce2fa" providerId="ADAL" clId="{50520A3A-DD1A-4073-8514-5EF245B8B469}" dt="2021-12-03T14:27:45.310" v="5843"/>
          <ac:picMkLst>
            <pc:docMk/>
            <pc:sldMk cId="865955358" sldId="288"/>
            <ac:picMk id="106" creationId="{E218D2CD-F507-4220-A95A-3622D619D4FB}"/>
          </ac:picMkLst>
        </pc:picChg>
        <pc:picChg chg="add mod">
          <ac:chgData name="Greene, Aesha" userId="bbd84814-7cd5-41a8-87fe-4c76c4bce2fa" providerId="ADAL" clId="{50520A3A-DD1A-4073-8514-5EF245B8B469}" dt="2021-12-03T14:27:45.310" v="5843"/>
          <ac:picMkLst>
            <pc:docMk/>
            <pc:sldMk cId="865955358" sldId="288"/>
            <ac:picMk id="107" creationId="{CC965936-2CEF-4835-B4CF-2976544E4678}"/>
          </ac:picMkLst>
        </pc:picChg>
        <pc:cxnChg chg="del">
          <ac:chgData name="Greene, Aesha" userId="bbd84814-7cd5-41a8-87fe-4c76c4bce2fa" providerId="ADAL" clId="{50520A3A-DD1A-4073-8514-5EF245B8B469}" dt="2021-12-03T10:50:48.270" v="841" actId="478"/>
          <ac:cxnSpMkLst>
            <pc:docMk/>
            <pc:sldMk cId="865955358" sldId="288"/>
            <ac:cxnSpMk id="6" creationId="{4F2A50CB-E357-4554-9AD7-2FF8313598B9}"/>
          </ac:cxnSpMkLst>
        </pc:cxnChg>
        <pc:cxnChg chg="del">
          <ac:chgData name="Greene, Aesha" userId="bbd84814-7cd5-41a8-87fe-4c76c4bce2fa" providerId="ADAL" clId="{50520A3A-DD1A-4073-8514-5EF245B8B469}" dt="2021-12-03T10:50:51.389" v="844" actId="478"/>
          <ac:cxnSpMkLst>
            <pc:docMk/>
            <pc:sldMk cId="865955358" sldId="288"/>
            <ac:cxnSpMk id="19" creationId="{67D2FB68-08B8-4E35-A2CE-DB7D26855467}"/>
          </ac:cxnSpMkLst>
        </pc:cxnChg>
        <pc:cxnChg chg="del">
          <ac:chgData name="Greene, Aesha" userId="bbd84814-7cd5-41a8-87fe-4c76c4bce2fa" providerId="ADAL" clId="{50520A3A-DD1A-4073-8514-5EF245B8B469}" dt="2021-12-03T10:50:49.423" v="842" actId="478"/>
          <ac:cxnSpMkLst>
            <pc:docMk/>
            <pc:sldMk cId="865955358" sldId="288"/>
            <ac:cxnSpMk id="22" creationId="{BD12A9CA-7E96-4844-B911-F070AA77889F}"/>
          </ac:cxnSpMkLst>
        </pc:cxnChg>
        <pc:cxnChg chg="del">
          <ac:chgData name="Greene, Aesha" userId="bbd84814-7cd5-41a8-87fe-4c76c4bce2fa" providerId="ADAL" clId="{50520A3A-DD1A-4073-8514-5EF245B8B469}" dt="2021-12-03T10:50:50.173" v="843" actId="478"/>
          <ac:cxnSpMkLst>
            <pc:docMk/>
            <pc:sldMk cId="865955358" sldId="288"/>
            <ac:cxnSpMk id="23" creationId="{157B3852-6CD8-476D-8E7C-C675D88B6311}"/>
          </ac:cxnSpMkLst>
        </pc:cxnChg>
        <pc:cxnChg chg="del">
          <ac:chgData name="Greene, Aesha" userId="bbd84814-7cd5-41a8-87fe-4c76c4bce2fa" providerId="ADAL" clId="{50520A3A-DD1A-4073-8514-5EF245B8B469}" dt="2021-12-03T10:50:55.598" v="848" actId="478"/>
          <ac:cxnSpMkLst>
            <pc:docMk/>
            <pc:sldMk cId="865955358" sldId="288"/>
            <ac:cxnSpMk id="34" creationId="{732EF867-B227-49F2-AE80-5ED8D046B2A8}"/>
          </ac:cxnSpMkLst>
        </pc:cxnChg>
        <pc:cxnChg chg="del">
          <ac:chgData name="Greene, Aesha" userId="bbd84814-7cd5-41a8-87fe-4c76c4bce2fa" providerId="ADAL" clId="{50520A3A-DD1A-4073-8514-5EF245B8B469}" dt="2021-12-03T10:50:54.830" v="847" actId="478"/>
          <ac:cxnSpMkLst>
            <pc:docMk/>
            <pc:sldMk cId="865955358" sldId="288"/>
            <ac:cxnSpMk id="36" creationId="{2FE5F670-E391-4EBB-8D0B-F8BD3BEF9805}"/>
          </ac:cxnSpMkLst>
        </pc:cxnChg>
        <pc:cxnChg chg="add del mod">
          <ac:chgData name="Greene, Aesha" userId="bbd84814-7cd5-41a8-87fe-4c76c4bce2fa" providerId="ADAL" clId="{50520A3A-DD1A-4073-8514-5EF245B8B469}" dt="2021-12-03T10:58:08.360" v="1077" actId="21"/>
          <ac:cxnSpMkLst>
            <pc:docMk/>
            <pc:sldMk cId="865955358" sldId="288"/>
            <ac:cxnSpMk id="38" creationId="{A4660F9A-D838-434D-B5CC-60A627B91CA2}"/>
          </ac:cxnSpMkLst>
        </pc:cxnChg>
        <pc:cxnChg chg="del">
          <ac:chgData name="Greene, Aesha" userId="bbd84814-7cd5-41a8-87fe-4c76c4bce2fa" providerId="ADAL" clId="{50520A3A-DD1A-4073-8514-5EF245B8B469}" dt="2021-12-03T10:50:52.606" v="845" actId="478"/>
          <ac:cxnSpMkLst>
            <pc:docMk/>
            <pc:sldMk cId="865955358" sldId="288"/>
            <ac:cxnSpMk id="39" creationId="{F6F4888E-FD26-487B-94AC-D0A0A51A4946}"/>
          </ac:cxnSpMkLst>
        </pc:cxnChg>
        <pc:cxnChg chg="add mod">
          <ac:chgData name="Greene, Aesha" userId="bbd84814-7cd5-41a8-87fe-4c76c4bce2fa" providerId="ADAL" clId="{50520A3A-DD1A-4073-8514-5EF245B8B469}" dt="2021-12-03T10:54:24.453" v="1046" actId="1076"/>
          <ac:cxnSpMkLst>
            <pc:docMk/>
            <pc:sldMk cId="865955358" sldId="288"/>
            <ac:cxnSpMk id="40" creationId="{993E3F17-34C8-4272-8CEB-1D806C4C5485}"/>
          </ac:cxnSpMkLst>
        </pc:cxnChg>
        <pc:cxnChg chg="add mod">
          <ac:chgData name="Greene, Aesha" userId="bbd84814-7cd5-41a8-87fe-4c76c4bce2fa" providerId="ADAL" clId="{50520A3A-DD1A-4073-8514-5EF245B8B469}" dt="2021-12-03T10:54:42.549" v="1049" actId="14100"/>
          <ac:cxnSpMkLst>
            <pc:docMk/>
            <pc:sldMk cId="865955358" sldId="288"/>
            <ac:cxnSpMk id="41" creationId="{85C14D33-ED5F-4CAB-95DF-4DB0A799A5E9}"/>
          </ac:cxnSpMkLst>
        </pc:cxnChg>
        <pc:cxnChg chg="del">
          <ac:chgData name="Greene, Aesha" userId="bbd84814-7cd5-41a8-87fe-4c76c4bce2fa" providerId="ADAL" clId="{50520A3A-DD1A-4073-8514-5EF245B8B469}" dt="2021-12-03T10:50:53.966" v="846" actId="478"/>
          <ac:cxnSpMkLst>
            <pc:docMk/>
            <pc:sldMk cId="865955358" sldId="288"/>
            <ac:cxnSpMk id="42" creationId="{232855BB-B0E5-49C2-B880-375EC9A10850}"/>
          </ac:cxnSpMkLst>
        </pc:cxnChg>
        <pc:cxnChg chg="add mod">
          <ac:chgData name="Greene, Aesha" userId="bbd84814-7cd5-41a8-87fe-4c76c4bce2fa" providerId="ADAL" clId="{50520A3A-DD1A-4073-8514-5EF245B8B469}" dt="2021-12-03T10:54:52.949" v="1051" actId="1076"/>
          <ac:cxnSpMkLst>
            <pc:docMk/>
            <pc:sldMk cId="865955358" sldId="288"/>
            <ac:cxnSpMk id="44" creationId="{2774ACC2-D54C-4BF9-82DA-9A5EA45FCE51}"/>
          </ac:cxnSpMkLst>
        </pc:cxnChg>
        <pc:cxnChg chg="add mod">
          <ac:chgData name="Greene, Aesha" userId="bbd84814-7cd5-41a8-87fe-4c76c4bce2fa" providerId="ADAL" clId="{50520A3A-DD1A-4073-8514-5EF245B8B469}" dt="2021-12-03T10:55:18.077" v="1057" actId="14100"/>
          <ac:cxnSpMkLst>
            <pc:docMk/>
            <pc:sldMk cId="865955358" sldId="288"/>
            <ac:cxnSpMk id="45" creationId="{3FA47E07-82B5-4FA7-8857-745F2CFC544A}"/>
          </ac:cxnSpMkLst>
        </pc:cxnChg>
        <pc:cxnChg chg="add mod">
          <ac:chgData name="Greene, Aesha" userId="bbd84814-7cd5-41a8-87fe-4c76c4bce2fa" providerId="ADAL" clId="{50520A3A-DD1A-4073-8514-5EF245B8B469}" dt="2021-12-03T10:55:28.510" v="1059" actId="1076"/>
          <ac:cxnSpMkLst>
            <pc:docMk/>
            <pc:sldMk cId="865955358" sldId="288"/>
            <ac:cxnSpMk id="49" creationId="{2C734C6C-06CE-42E2-821E-212D10674CDF}"/>
          </ac:cxnSpMkLst>
        </pc:cxnChg>
        <pc:cxnChg chg="add mod">
          <ac:chgData name="Greene, Aesha" userId="bbd84814-7cd5-41a8-87fe-4c76c4bce2fa" providerId="ADAL" clId="{50520A3A-DD1A-4073-8514-5EF245B8B469}" dt="2021-12-03T10:55:51.845" v="1064" actId="1076"/>
          <ac:cxnSpMkLst>
            <pc:docMk/>
            <pc:sldMk cId="865955358" sldId="288"/>
            <ac:cxnSpMk id="50" creationId="{2FA9D144-F804-447A-B52C-4F6C1C1532C2}"/>
          </ac:cxnSpMkLst>
        </pc:cxnChg>
        <pc:cxnChg chg="add mod">
          <ac:chgData name="Greene, Aesha" userId="bbd84814-7cd5-41a8-87fe-4c76c4bce2fa" providerId="ADAL" clId="{50520A3A-DD1A-4073-8514-5EF245B8B469}" dt="2021-12-03T10:56:04.044" v="1066" actId="1076"/>
          <ac:cxnSpMkLst>
            <pc:docMk/>
            <pc:sldMk cId="865955358" sldId="288"/>
            <ac:cxnSpMk id="53" creationId="{B178B084-9A7D-4BAD-B646-9CBD37654923}"/>
          </ac:cxnSpMkLst>
        </pc:cxnChg>
        <pc:cxnChg chg="del">
          <ac:chgData name="Greene, Aesha" userId="bbd84814-7cd5-41a8-87fe-4c76c4bce2fa" providerId="ADAL" clId="{50520A3A-DD1A-4073-8514-5EF245B8B469}" dt="2021-12-03T10:50:59.389" v="852" actId="478"/>
          <ac:cxnSpMkLst>
            <pc:docMk/>
            <pc:sldMk cId="865955358" sldId="288"/>
            <ac:cxnSpMk id="54" creationId="{8CEFFA70-A584-4C74-A0E6-0E346CAC96F3}"/>
          </ac:cxnSpMkLst>
        </pc:cxnChg>
        <pc:cxnChg chg="add mod">
          <ac:chgData name="Greene, Aesha" userId="bbd84814-7cd5-41a8-87fe-4c76c4bce2fa" providerId="ADAL" clId="{50520A3A-DD1A-4073-8514-5EF245B8B469}" dt="2021-12-03T10:56:19.437" v="1068" actId="1076"/>
          <ac:cxnSpMkLst>
            <pc:docMk/>
            <pc:sldMk cId="865955358" sldId="288"/>
            <ac:cxnSpMk id="55" creationId="{7B8BD3A8-5E4B-48B0-8FE9-258FAD0DAA2E}"/>
          </ac:cxnSpMkLst>
        </pc:cxnChg>
        <pc:cxnChg chg="del">
          <ac:chgData name="Greene, Aesha" userId="bbd84814-7cd5-41a8-87fe-4c76c4bce2fa" providerId="ADAL" clId="{50520A3A-DD1A-4073-8514-5EF245B8B469}" dt="2021-12-03T10:50:58.606" v="851" actId="478"/>
          <ac:cxnSpMkLst>
            <pc:docMk/>
            <pc:sldMk cId="865955358" sldId="288"/>
            <ac:cxnSpMk id="57" creationId="{D88E08F3-2F8C-45FD-AC4C-31D584B28EF2}"/>
          </ac:cxnSpMkLst>
        </pc:cxnChg>
        <pc:cxnChg chg="del">
          <ac:chgData name="Greene, Aesha" userId="bbd84814-7cd5-41a8-87fe-4c76c4bce2fa" providerId="ADAL" clId="{50520A3A-DD1A-4073-8514-5EF245B8B469}" dt="2021-12-03T10:50:57.182" v="849" actId="478"/>
          <ac:cxnSpMkLst>
            <pc:docMk/>
            <pc:sldMk cId="865955358" sldId="288"/>
            <ac:cxnSpMk id="58" creationId="{2CEA76CE-1DEB-4831-A2EF-5F1387A4865A}"/>
          </ac:cxnSpMkLst>
        </pc:cxnChg>
        <pc:cxnChg chg="add mod">
          <ac:chgData name="Greene, Aesha" userId="bbd84814-7cd5-41a8-87fe-4c76c4bce2fa" providerId="ADAL" clId="{50520A3A-DD1A-4073-8514-5EF245B8B469}" dt="2021-12-03T10:58:16.679" v="1079" actId="1076"/>
          <ac:cxnSpMkLst>
            <pc:docMk/>
            <pc:sldMk cId="865955358" sldId="288"/>
            <ac:cxnSpMk id="59" creationId="{E87ED086-D72C-413C-A7B5-A19DE83CD49E}"/>
          </ac:cxnSpMkLst>
        </pc:cxnChg>
        <pc:cxnChg chg="add mod">
          <ac:chgData name="Greene, Aesha" userId="bbd84814-7cd5-41a8-87fe-4c76c4bce2fa" providerId="ADAL" clId="{50520A3A-DD1A-4073-8514-5EF245B8B469}" dt="2021-12-03T10:58:23.206" v="1081" actId="1076"/>
          <ac:cxnSpMkLst>
            <pc:docMk/>
            <pc:sldMk cId="865955358" sldId="288"/>
            <ac:cxnSpMk id="60" creationId="{1B223CFE-BA7F-4478-8DC8-803CB167DC84}"/>
          </ac:cxnSpMkLst>
        </pc:cxnChg>
        <pc:cxnChg chg="add mod">
          <ac:chgData name="Greene, Aesha" userId="bbd84814-7cd5-41a8-87fe-4c76c4bce2fa" providerId="ADAL" clId="{50520A3A-DD1A-4073-8514-5EF245B8B469}" dt="2021-12-03T10:59:30.600" v="1096" actId="14100"/>
          <ac:cxnSpMkLst>
            <pc:docMk/>
            <pc:sldMk cId="865955358" sldId="288"/>
            <ac:cxnSpMk id="61" creationId="{0A9D9BCC-6F44-4B2D-B1F2-4531C2472A97}"/>
          </ac:cxnSpMkLst>
        </pc:cxnChg>
        <pc:cxnChg chg="del">
          <ac:chgData name="Greene, Aesha" userId="bbd84814-7cd5-41a8-87fe-4c76c4bce2fa" providerId="ADAL" clId="{50520A3A-DD1A-4073-8514-5EF245B8B469}" dt="2021-12-03T10:50:57.886" v="850" actId="478"/>
          <ac:cxnSpMkLst>
            <pc:docMk/>
            <pc:sldMk cId="865955358" sldId="288"/>
            <ac:cxnSpMk id="62" creationId="{6870ACBA-6D8D-41EC-A2BD-B2E276891185}"/>
          </ac:cxnSpMkLst>
        </pc:cxnChg>
        <pc:cxnChg chg="add mod">
          <ac:chgData name="Greene, Aesha" userId="bbd84814-7cd5-41a8-87fe-4c76c4bce2fa" providerId="ADAL" clId="{50520A3A-DD1A-4073-8514-5EF245B8B469}" dt="2021-12-03T10:59:21.631" v="1095" actId="14100"/>
          <ac:cxnSpMkLst>
            <pc:docMk/>
            <pc:sldMk cId="865955358" sldId="288"/>
            <ac:cxnSpMk id="65" creationId="{B9DD0FCA-D092-4243-8E04-0D78F1B27F93}"/>
          </ac:cxnSpMkLst>
        </pc:cxnChg>
        <pc:cxnChg chg="add mod">
          <ac:chgData name="Greene, Aesha" userId="bbd84814-7cd5-41a8-87fe-4c76c4bce2fa" providerId="ADAL" clId="{50520A3A-DD1A-4073-8514-5EF245B8B469}" dt="2021-12-03T10:59:37.761" v="1097"/>
          <ac:cxnSpMkLst>
            <pc:docMk/>
            <pc:sldMk cId="865955358" sldId="288"/>
            <ac:cxnSpMk id="70" creationId="{6992EDCC-896E-4874-9666-3B6F8BEA7BEE}"/>
          </ac:cxnSpMkLst>
        </pc:cxnChg>
        <pc:cxnChg chg="add mod">
          <ac:chgData name="Greene, Aesha" userId="bbd84814-7cd5-41a8-87fe-4c76c4bce2fa" providerId="ADAL" clId="{50520A3A-DD1A-4073-8514-5EF245B8B469}" dt="2021-12-03T11:00:03.856" v="1103" actId="14100"/>
          <ac:cxnSpMkLst>
            <pc:docMk/>
            <pc:sldMk cId="865955358" sldId="288"/>
            <ac:cxnSpMk id="71" creationId="{989DCCB5-A191-4DC3-8713-29D261590B28}"/>
          </ac:cxnSpMkLst>
        </pc:cxnChg>
        <pc:cxnChg chg="del">
          <ac:chgData name="Greene, Aesha" userId="bbd84814-7cd5-41a8-87fe-4c76c4bce2fa" providerId="ADAL" clId="{50520A3A-DD1A-4073-8514-5EF245B8B469}" dt="2021-12-03T10:51:02.206" v="855" actId="478"/>
          <ac:cxnSpMkLst>
            <pc:docMk/>
            <pc:sldMk cId="865955358" sldId="288"/>
            <ac:cxnSpMk id="73" creationId="{C8E8D1BA-99FF-497B-8988-DA555D262C2A}"/>
          </ac:cxnSpMkLst>
        </pc:cxnChg>
        <pc:cxnChg chg="del">
          <ac:chgData name="Greene, Aesha" userId="bbd84814-7cd5-41a8-87fe-4c76c4bce2fa" providerId="ADAL" clId="{50520A3A-DD1A-4073-8514-5EF245B8B469}" dt="2021-12-03T10:51:00.525" v="853" actId="478"/>
          <ac:cxnSpMkLst>
            <pc:docMk/>
            <pc:sldMk cId="865955358" sldId="288"/>
            <ac:cxnSpMk id="74" creationId="{5C593E1E-6283-4C99-9F0A-72D559CF8EA5}"/>
          </ac:cxnSpMkLst>
        </pc:cxnChg>
        <pc:cxnChg chg="add mod">
          <ac:chgData name="Greene, Aesha" userId="bbd84814-7cd5-41a8-87fe-4c76c4bce2fa" providerId="ADAL" clId="{50520A3A-DD1A-4073-8514-5EF245B8B469}" dt="2021-12-03T11:00:13.385" v="1105" actId="1076"/>
          <ac:cxnSpMkLst>
            <pc:docMk/>
            <pc:sldMk cId="865955358" sldId="288"/>
            <ac:cxnSpMk id="76" creationId="{9EB03DDC-9D54-4813-9982-CE9EF4B44DDB}"/>
          </ac:cxnSpMkLst>
        </pc:cxnChg>
        <pc:cxnChg chg="add mod">
          <ac:chgData name="Greene, Aesha" userId="bbd84814-7cd5-41a8-87fe-4c76c4bce2fa" providerId="ADAL" clId="{50520A3A-DD1A-4073-8514-5EF245B8B469}" dt="2021-12-03T11:00:28.664" v="1108" actId="1076"/>
          <ac:cxnSpMkLst>
            <pc:docMk/>
            <pc:sldMk cId="865955358" sldId="288"/>
            <ac:cxnSpMk id="77" creationId="{2039C73C-D311-4432-B711-EBF4231ED90F}"/>
          </ac:cxnSpMkLst>
        </pc:cxnChg>
        <pc:cxnChg chg="add mod">
          <ac:chgData name="Greene, Aesha" userId="bbd84814-7cd5-41a8-87fe-4c76c4bce2fa" providerId="ADAL" clId="{50520A3A-DD1A-4073-8514-5EF245B8B469}" dt="2021-12-03T11:00:38.705" v="1110" actId="1076"/>
          <ac:cxnSpMkLst>
            <pc:docMk/>
            <pc:sldMk cId="865955358" sldId="288"/>
            <ac:cxnSpMk id="78" creationId="{E8099C7C-8BDB-4016-8C45-BD162FF4EA3A}"/>
          </ac:cxnSpMkLst>
        </pc:cxnChg>
        <pc:cxnChg chg="del">
          <ac:chgData name="Greene, Aesha" userId="bbd84814-7cd5-41a8-87fe-4c76c4bce2fa" providerId="ADAL" clId="{50520A3A-DD1A-4073-8514-5EF245B8B469}" dt="2021-12-03T10:51:01.453" v="854" actId="478"/>
          <ac:cxnSpMkLst>
            <pc:docMk/>
            <pc:sldMk cId="865955358" sldId="288"/>
            <ac:cxnSpMk id="79" creationId="{89778396-AC4B-4434-9253-7DF4746B3F09}"/>
          </ac:cxnSpMkLst>
        </pc:cxnChg>
        <pc:cxnChg chg="add mod">
          <ac:chgData name="Greene, Aesha" userId="bbd84814-7cd5-41a8-87fe-4c76c4bce2fa" providerId="ADAL" clId="{50520A3A-DD1A-4073-8514-5EF245B8B469}" dt="2021-12-03T11:01:59.977" v="1123" actId="14100"/>
          <ac:cxnSpMkLst>
            <pc:docMk/>
            <pc:sldMk cId="865955358" sldId="288"/>
            <ac:cxnSpMk id="80" creationId="{39EA248F-07FD-4CCF-9D9D-ACC42387B9B7}"/>
          </ac:cxnSpMkLst>
        </pc:cxnChg>
        <pc:cxnChg chg="add mod">
          <ac:chgData name="Greene, Aesha" userId="bbd84814-7cd5-41a8-87fe-4c76c4bce2fa" providerId="ADAL" clId="{50520A3A-DD1A-4073-8514-5EF245B8B469}" dt="2021-12-03T11:04:37.450" v="1151" actId="14100"/>
          <ac:cxnSpMkLst>
            <pc:docMk/>
            <pc:sldMk cId="865955358" sldId="288"/>
            <ac:cxnSpMk id="82" creationId="{D8686326-1739-4C24-A132-59F9F5054805}"/>
          </ac:cxnSpMkLst>
        </pc:cxnChg>
        <pc:cxnChg chg="add mod">
          <ac:chgData name="Greene, Aesha" userId="bbd84814-7cd5-41a8-87fe-4c76c4bce2fa" providerId="ADAL" clId="{50520A3A-DD1A-4073-8514-5EF245B8B469}" dt="2021-12-03T11:01:51.561" v="1121" actId="1076"/>
          <ac:cxnSpMkLst>
            <pc:docMk/>
            <pc:sldMk cId="865955358" sldId="288"/>
            <ac:cxnSpMk id="83" creationId="{798F03A2-33F6-448C-9C6E-9D979A3B0761}"/>
          </ac:cxnSpMkLst>
        </pc:cxnChg>
        <pc:cxnChg chg="add mod">
          <ac:chgData name="Greene, Aesha" userId="bbd84814-7cd5-41a8-87fe-4c76c4bce2fa" providerId="ADAL" clId="{50520A3A-DD1A-4073-8514-5EF245B8B469}" dt="2021-12-03T11:03:53.041" v="1142" actId="14100"/>
          <ac:cxnSpMkLst>
            <pc:docMk/>
            <pc:sldMk cId="865955358" sldId="288"/>
            <ac:cxnSpMk id="87" creationId="{02FF28D4-C6B0-4C06-97D1-053ADEE851EC}"/>
          </ac:cxnSpMkLst>
        </pc:cxnChg>
      </pc:sldChg>
      <pc:sldChg chg="del">
        <pc:chgData name="Greene, Aesha" userId="bbd84814-7cd5-41a8-87fe-4c76c4bce2fa" providerId="ADAL" clId="{50520A3A-DD1A-4073-8514-5EF245B8B469}" dt="2021-12-03T10:26:09.459" v="654" actId="2696"/>
        <pc:sldMkLst>
          <pc:docMk/>
          <pc:sldMk cId="793272240" sldId="289"/>
        </pc:sldMkLst>
      </pc:sldChg>
      <pc:sldChg chg="addSp delSp modSp add mod ord modTransition modAnim modNotesTx">
        <pc:chgData name="Greene, Aesha" userId="bbd84814-7cd5-41a8-87fe-4c76c4bce2fa" providerId="ADAL" clId="{50520A3A-DD1A-4073-8514-5EF245B8B469}" dt="2021-12-03T14:25:37.120" v="5839"/>
        <pc:sldMkLst>
          <pc:docMk/>
          <pc:sldMk cId="976305449" sldId="289"/>
        </pc:sldMkLst>
        <pc:spChg chg="del mod">
          <ac:chgData name="Greene, Aesha" userId="bbd84814-7cd5-41a8-87fe-4c76c4bce2fa" providerId="ADAL" clId="{50520A3A-DD1A-4073-8514-5EF245B8B469}" dt="2021-12-03T13:19:57.612" v="4027" actId="21"/>
          <ac:spMkLst>
            <pc:docMk/>
            <pc:sldMk cId="976305449" sldId="289"/>
            <ac:spMk id="2" creationId="{4E87C8E7-0719-F44A-A559-FCFF19B36847}"/>
          </ac:spMkLst>
        </pc:spChg>
        <pc:spChg chg="mod">
          <ac:chgData name="Greene, Aesha" userId="bbd84814-7cd5-41a8-87fe-4c76c4bce2fa" providerId="ADAL" clId="{50520A3A-DD1A-4073-8514-5EF245B8B469}" dt="2021-12-03T13:53:02.939" v="5650" actId="20577"/>
          <ac:spMkLst>
            <pc:docMk/>
            <pc:sldMk cId="976305449" sldId="289"/>
            <ac:spMk id="3" creationId="{6FC446EF-E207-8E44-9E4C-BF0470B91A84}"/>
          </ac:spMkLst>
        </pc:spChg>
        <pc:spChg chg="mod">
          <ac:chgData name="Greene, Aesha" userId="bbd84814-7cd5-41a8-87fe-4c76c4bce2fa" providerId="ADAL" clId="{50520A3A-DD1A-4073-8514-5EF245B8B469}" dt="2021-12-03T10:50:04.588" v="836" actId="1076"/>
          <ac:spMkLst>
            <pc:docMk/>
            <pc:sldMk cId="976305449" sldId="289"/>
            <ac:spMk id="18" creationId="{679B36AE-463C-4F02-AD83-2C333642A1F6}"/>
          </ac:spMkLst>
        </pc:spChg>
        <pc:spChg chg="add del mod">
          <ac:chgData name="Greene, Aesha" userId="bbd84814-7cd5-41a8-87fe-4c76c4bce2fa" providerId="ADAL" clId="{50520A3A-DD1A-4073-8514-5EF245B8B469}" dt="2021-12-03T13:20:06.169" v="4028"/>
          <ac:spMkLst>
            <pc:docMk/>
            <pc:sldMk cId="976305449" sldId="289"/>
            <ac:spMk id="30" creationId="{423D5487-D828-4D6B-B13D-7036CEBE7339}"/>
          </ac:spMkLst>
        </pc:spChg>
        <pc:spChg chg="add mod">
          <ac:chgData name="Greene, Aesha" userId="bbd84814-7cd5-41a8-87fe-4c76c4bce2fa" providerId="ADAL" clId="{50520A3A-DD1A-4073-8514-5EF245B8B469}" dt="2021-12-03T13:53:49.209" v="5653" actId="20577"/>
          <ac:spMkLst>
            <pc:docMk/>
            <pc:sldMk cId="976305449" sldId="289"/>
            <ac:spMk id="49" creationId="{8239ED31-BD92-4A94-9986-F04AAD8DC434}"/>
          </ac:spMkLst>
        </pc:spChg>
        <pc:spChg chg="del mod">
          <ac:chgData name="Greene, Aesha" userId="bbd84814-7cd5-41a8-87fe-4c76c4bce2fa" providerId="ADAL" clId="{50520A3A-DD1A-4073-8514-5EF245B8B469}" dt="2021-12-03T10:35:16.575" v="684" actId="21"/>
          <ac:spMkLst>
            <pc:docMk/>
            <pc:sldMk cId="976305449" sldId="289"/>
            <ac:spMk id="99" creationId="{2E447FC6-BBEF-4664-9AD7-498CB35E21C7}"/>
          </ac:spMkLst>
        </pc:spChg>
        <pc:picChg chg="add del mod">
          <ac:chgData name="Greene, Aesha" userId="bbd84814-7cd5-41a8-87fe-4c76c4bce2fa" providerId="ADAL" clId="{50520A3A-DD1A-4073-8514-5EF245B8B469}" dt="2021-12-03T10:43:51.848" v="749" actId="478"/>
          <ac:picMkLst>
            <pc:docMk/>
            <pc:sldMk cId="976305449" sldId="289"/>
            <ac:picMk id="5" creationId="{4DEAD963-9A57-442F-B697-153B05E6BBCB}"/>
          </ac:picMkLst>
        </pc:picChg>
        <pc:picChg chg="add mod">
          <ac:chgData name="Greene, Aesha" userId="bbd84814-7cd5-41a8-87fe-4c76c4bce2fa" providerId="ADAL" clId="{50520A3A-DD1A-4073-8514-5EF245B8B469}" dt="2021-12-03T10:44:00.167" v="752" actId="14100"/>
          <ac:picMkLst>
            <pc:docMk/>
            <pc:sldMk cId="976305449" sldId="289"/>
            <ac:picMk id="8" creationId="{BE01A407-792A-4983-891B-DBC9F887AA7C}"/>
          </ac:picMkLst>
        </pc:picChg>
        <pc:picChg chg="del">
          <ac:chgData name="Greene, Aesha" userId="bbd84814-7cd5-41a8-87fe-4c76c4bce2fa" providerId="ADAL" clId="{50520A3A-DD1A-4073-8514-5EF245B8B469}" dt="2021-12-03T10:33:20.054" v="665" actId="478"/>
          <ac:picMkLst>
            <pc:docMk/>
            <pc:sldMk cId="976305449" sldId="289"/>
            <ac:picMk id="21" creationId="{461B09CB-AB67-407E-9494-DB4E2597A0B2}"/>
          </ac:picMkLst>
        </pc:picChg>
        <pc:picChg chg="add del mod">
          <ac:chgData name="Greene, Aesha" userId="bbd84814-7cd5-41a8-87fe-4c76c4bce2fa" providerId="ADAL" clId="{50520A3A-DD1A-4073-8514-5EF245B8B469}" dt="2021-12-03T14:25:37.120" v="5839"/>
          <ac:picMkLst>
            <pc:docMk/>
            <pc:sldMk cId="976305449" sldId="289"/>
            <ac:picMk id="31" creationId="{43A16CDB-8C3D-43A7-85F5-EB17251AEA0F}"/>
          </ac:picMkLst>
        </pc:picChg>
        <pc:picChg chg="add mod">
          <ac:chgData name="Greene, Aesha" userId="bbd84814-7cd5-41a8-87fe-4c76c4bce2fa" providerId="ADAL" clId="{50520A3A-DD1A-4073-8514-5EF245B8B469}" dt="2021-12-03T14:25:37.120" v="5839"/>
          <ac:picMkLst>
            <pc:docMk/>
            <pc:sldMk cId="976305449" sldId="289"/>
            <ac:picMk id="32" creationId="{69A7291D-F461-47E0-9561-AF587630BC80}"/>
          </ac:picMkLst>
        </pc:picChg>
        <pc:picChg chg="del">
          <ac:chgData name="Greene, Aesha" userId="bbd84814-7cd5-41a8-87fe-4c76c4bce2fa" providerId="ADAL" clId="{50520A3A-DD1A-4073-8514-5EF245B8B469}" dt="2021-12-03T14:24:44.948" v="5837"/>
          <ac:picMkLst>
            <pc:docMk/>
            <pc:sldMk cId="976305449" sldId="289"/>
            <ac:picMk id="104" creationId="{76ADC681-7952-4058-BA96-F5CCCC3BDBB4}"/>
          </ac:picMkLst>
        </pc:picChg>
        <pc:cxnChg chg="del">
          <ac:chgData name="Greene, Aesha" userId="bbd84814-7cd5-41a8-87fe-4c76c4bce2fa" providerId="ADAL" clId="{50520A3A-DD1A-4073-8514-5EF245B8B469}" dt="2021-12-03T10:34:48.902" v="666" actId="478"/>
          <ac:cxnSpMkLst>
            <pc:docMk/>
            <pc:sldMk cId="976305449" sldId="289"/>
            <ac:cxnSpMk id="6" creationId="{4F2A50CB-E357-4554-9AD7-2FF8313598B9}"/>
          </ac:cxnSpMkLst>
        </pc:cxnChg>
        <pc:cxnChg chg="del">
          <ac:chgData name="Greene, Aesha" userId="bbd84814-7cd5-41a8-87fe-4c76c4bce2fa" providerId="ADAL" clId="{50520A3A-DD1A-4073-8514-5EF245B8B469}" dt="2021-12-03T10:34:54.855" v="669" actId="478"/>
          <ac:cxnSpMkLst>
            <pc:docMk/>
            <pc:sldMk cId="976305449" sldId="289"/>
            <ac:cxnSpMk id="19" creationId="{67D2FB68-08B8-4E35-A2CE-DB7D26855467}"/>
          </ac:cxnSpMkLst>
        </pc:cxnChg>
        <pc:cxnChg chg="del">
          <ac:chgData name="Greene, Aesha" userId="bbd84814-7cd5-41a8-87fe-4c76c4bce2fa" providerId="ADAL" clId="{50520A3A-DD1A-4073-8514-5EF245B8B469}" dt="2021-12-03T10:34:52.070" v="667" actId="478"/>
          <ac:cxnSpMkLst>
            <pc:docMk/>
            <pc:sldMk cId="976305449" sldId="289"/>
            <ac:cxnSpMk id="22" creationId="{BD12A9CA-7E96-4844-B911-F070AA77889F}"/>
          </ac:cxnSpMkLst>
        </pc:cxnChg>
        <pc:cxnChg chg="del">
          <ac:chgData name="Greene, Aesha" userId="bbd84814-7cd5-41a8-87fe-4c76c4bce2fa" providerId="ADAL" clId="{50520A3A-DD1A-4073-8514-5EF245B8B469}" dt="2021-12-03T10:34:53.607" v="668" actId="478"/>
          <ac:cxnSpMkLst>
            <pc:docMk/>
            <pc:sldMk cId="976305449" sldId="289"/>
            <ac:cxnSpMk id="23" creationId="{157B3852-6CD8-476D-8E7C-C675D88B6311}"/>
          </ac:cxnSpMkLst>
        </pc:cxnChg>
        <pc:cxnChg chg="del">
          <ac:chgData name="Greene, Aesha" userId="bbd84814-7cd5-41a8-87fe-4c76c4bce2fa" providerId="ADAL" clId="{50520A3A-DD1A-4073-8514-5EF245B8B469}" dt="2021-12-03T10:34:56.085" v="670" actId="478"/>
          <ac:cxnSpMkLst>
            <pc:docMk/>
            <pc:sldMk cId="976305449" sldId="289"/>
            <ac:cxnSpMk id="34" creationId="{732EF867-B227-49F2-AE80-5ED8D046B2A8}"/>
          </ac:cxnSpMkLst>
        </pc:cxnChg>
        <pc:cxnChg chg="del">
          <ac:chgData name="Greene, Aesha" userId="bbd84814-7cd5-41a8-87fe-4c76c4bce2fa" providerId="ADAL" clId="{50520A3A-DD1A-4073-8514-5EF245B8B469}" dt="2021-12-03T10:35:00.326" v="672" actId="478"/>
          <ac:cxnSpMkLst>
            <pc:docMk/>
            <pc:sldMk cId="976305449" sldId="289"/>
            <ac:cxnSpMk id="36" creationId="{2FE5F670-E391-4EBB-8D0B-F8BD3BEF9805}"/>
          </ac:cxnSpMkLst>
        </pc:cxnChg>
        <pc:cxnChg chg="add mod">
          <ac:chgData name="Greene, Aesha" userId="bbd84814-7cd5-41a8-87fe-4c76c4bce2fa" providerId="ADAL" clId="{50520A3A-DD1A-4073-8514-5EF245B8B469}" dt="2021-12-03T10:44:50.210" v="757" actId="14100"/>
          <ac:cxnSpMkLst>
            <pc:docMk/>
            <pc:sldMk cId="976305449" sldId="289"/>
            <ac:cxnSpMk id="38" creationId="{17CD23B6-8F39-4CCC-BCB5-7D50445C7463}"/>
          </ac:cxnSpMkLst>
        </pc:cxnChg>
        <pc:cxnChg chg="del">
          <ac:chgData name="Greene, Aesha" userId="bbd84814-7cd5-41a8-87fe-4c76c4bce2fa" providerId="ADAL" clId="{50520A3A-DD1A-4073-8514-5EF245B8B469}" dt="2021-12-03T10:34:59.349" v="671" actId="478"/>
          <ac:cxnSpMkLst>
            <pc:docMk/>
            <pc:sldMk cId="976305449" sldId="289"/>
            <ac:cxnSpMk id="39" creationId="{F6F4888E-FD26-487B-94AC-D0A0A51A4946}"/>
          </ac:cxnSpMkLst>
        </pc:cxnChg>
        <pc:cxnChg chg="add mod">
          <ac:chgData name="Greene, Aesha" userId="bbd84814-7cd5-41a8-87fe-4c76c4bce2fa" providerId="ADAL" clId="{50520A3A-DD1A-4073-8514-5EF245B8B469}" dt="2021-12-03T10:45:03.410" v="759" actId="1076"/>
          <ac:cxnSpMkLst>
            <pc:docMk/>
            <pc:sldMk cId="976305449" sldId="289"/>
            <ac:cxnSpMk id="40" creationId="{97EC8F83-408F-4905-8592-68AFC05195A5}"/>
          </ac:cxnSpMkLst>
        </pc:cxnChg>
        <pc:cxnChg chg="add mod">
          <ac:chgData name="Greene, Aesha" userId="bbd84814-7cd5-41a8-87fe-4c76c4bce2fa" providerId="ADAL" clId="{50520A3A-DD1A-4073-8514-5EF245B8B469}" dt="2021-12-03T10:45:35.706" v="764" actId="14100"/>
          <ac:cxnSpMkLst>
            <pc:docMk/>
            <pc:sldMk cId="976305449" sldId="289"/>
            <ac:cxnSpMk id="41" creationId="{DC917158-E091-4BB4-8C59-18BF21A80307}"/>
          </ac:cxnSpMkLst>
        </pc:cxnChg>
        <pc:cxnChg chg="del">
          <ac:chgData name="Greene, Aesha" userId="bbd84814-7cd5-41a8-87fe-4c76c4bce2fa" providerId="ADAL" clId="{50520A3A-DD1A-4073-8514-5EF245B8B469}" dt="2021-12-03T10:35:01.651" v="673" actId="478"/>
          <ac:cxnSpMkLst>
            <pc:docMk/>
            <pc:sldMk cId="976305449" sldId="289"/>
            <ac:cxnSpMk id="42" creationId="{232855BB-B0E5-49C2-B880-375EC9A10850}"/>
          </ac:cxnSpMkLst>
        </pc:cxnChg>
        <pc:cxnChg chg="add mod">
          <ac:chgData name="Greene, Aesha" userId="bbd84814-7cd5-41a8-87fe-4c76c4bce2fa" providerId="ADAL" clId="{50520A3A-DD1A-4073-8514-5EF245B8B469}" dt="2021-12-03T10:45:49.034" v="766" actId="1076"/>
          <ac:cxnSpMkLst>
            <pc:docMk/>
            <pc:sldMk cId="976305449" sldId="289"/>
            <ac:cxnSpMk id="46" creationId="{1DA73407-67B8-49A6-9815-8A8C8BFC7C8C}"/>
          </ac:cxnSpMkLst>
        </pc:cxnChg>
        <pc:cxnChg chg="del">
          <ac:chgData name="Greene, Aesha" userId="bbd84814-7cd5-41a8-87fe-4c76c4bce2fa" providerId="ADAL" clId="{50520A3A-DD1A-4073-8514-5EF245B8B469}" dt="2021-12-03T10:35:04.278" v="675" actId="478"/>
          <ac:cxnSpMkLst>
            <pc:docMk/>
            <pc:sldMk cId="976305449" sldId="289"/>
            <ac:cxnSpMk id="54" creationId="{8CEFFA70-A584-4C74-A0E6-0E346CAC96F3}"/>
          </ac:cxnSpMkLst>
        </pc:cxnChg>
        <pc:cxnChg chg="del">
          <ac:chgData name="Greene, Aesha" userId="bbd84814-7cd5-41a8-87fe-4c76c4bce2fa" providerId="ADAL" clId="{50520A3A-DD1A-4073-8514-5EF245B8B469}" dt="2021-12-03T10:35:06.006" v="677" actId="478"/>
          <ac:cxnSpMkLst>
            <pc:docMk/>
            <pc:sldMk cId="976305449" sldId="289"/>
            <ac:cxnSpMk id="57" creationId="{D88E08F3-2F8C-45FD-AC4C-31D584B28EF2}"/>
          </ac:cxnSpMkLst>
        </pc:cxnChg>
        <pc:cxnChg chg="del">
          <ac:chgData name="Greene, Aesha" userId="bbd84814-7cd5-41a8-87fe-4c76c4bce2fa" providerId="ADAL" clId="{50520A3A-DD1A-4073-8514-5EF245B8B469}" dt="2021-12-03T10:35:03.382" v="674" actId="478"/>
          <ac:cxnSpMkLst>
            <pc:docMk/>
            <pc:sldMk cId="976305449" sldId="289"/>
            <ac:cxnSpMk id="58" creationId="{2CEA76CE-1DEB-4831-A2EF-5F1387A4865A}"/>
          </ac:cxnSpMkLst>
        </pc:cxnChg>
        <pc:cxnChg chg="del">
          <ac:chgData name="Greene, Aesha" userId="bbd84814-7cd5-41a8-87fe-4c76c4bce2fa" providerId="ADAL" clId="{50520A3A-DD1A-4073-8514-5EF245B8B469}" dt="2021-12-03T10:35:05.235" v="676" actId="478"/>
          <ac:cxnSpMkLst>
            <pc:docMk/>
            <pc:sldMk cId="976305449" sldId="289"/>
            <ac:cxnSpMk id="62" creationId="{6870ACBA-6D8D-41EC-A2BD-B2E276891185}"/>
          </ac:cxnSpMkLst>
        </pc:cxnChg>
        <pc:cxnChg chg="del">
          <ac:chgData name="Greene, Aesha" userId="bbd84814-7cd5-41a8-87fe-4c76c4bce2fa" providerId="ADAL" clId="{50520A3A-DD1A-4073-8514-5EF245B8B469}" dt="2021-12-03T10:35:07.078" v="678" actId="478"/>
          <ac:cxnSpMkLst>
            <pc:docMk/>
            <pc:sldMk cId="976305449" sldId="289"/>
            <ac:cxnSpMk id="72" creationId="{01059022-CCFD-4EF2-864A-06A4C39420BF}"/>
          </ac:cxnSpMkLst>
        </pc:cxnChg>
        <pc:cxnChg chg="del">
          <ac:chgData name="Greene, Aesha" userId="bbd84814-7cd5-41a8-87fe-4c76c4bce2fa" providerId="ADAL" clId="{50520A3A-DD1A-4073-8514-5EF245B8B469}" dt="2021-12-03T10:35:10.118" v="681" actId="478"/>
          <ac:cxnSpMkLst>
            <pc:docMk/>
            <pc:sldMk cId="976305449" sldId="289"/>
            <ac:cxnSpMk id="73" creationId="{C8E8D1BA-99FF-497B-8988-DA555D262C2A}"/>
          </ac:cxnSpMkLst>
        </pc:cxnChg>
        <pc:cxnChg chg="del">
          <ac:chgData name="Greene, Aesha" userId="bbd84814-7cd5-41a8-87fe-4c76c4bce2fa" providerId="ADAL" clId="{50520A3A-DD1A-4073-8514-5EF245B8B469}" dt="2021-12-03T10:35:09.334" v="680" actId="478"/>
          <ac:cxnSpMkLst>
            <pc:docMk/>
            <pc:sldMk cId="976305449" sldId="289"/>
            <ac:cxnSpMk id="74" creationId="{5C593E1E-6283-4C99-9F0A-72D559CF8EA5}"/>
          </ac:cxnSpMkLst>
        </pc:cxnChg>
        <pc:cxnChg chg="del">
          <ac:chgData name="Greene, Aesha" userId="bbd84814-7cd5-41a8-87fe-4c76c4bce2fa" providerId="ADAL" clId="{50520A3A-DD1A-4073-8514-5EF245B8B469}" dt="2021-12-03T10:35:08.311" v="679" actId="478"/>
          <ac:cxnSpMkLst>
            <pc:docMk/>
            <pc:sldMk cId="976305449" sldId="289"/>
            <ac:cxnSpMk id="79" creationId="{89778396-AC4B-4434-9253-7DF4746B3F09}"/>
          </ac:cxnSpMkLst>
        </pc:cxnChg>
      </pc:sldChg>
    </pc:docChg>
  </pc:docChgLst>
  <pc:docChgLst>
    <pc:chgData name="Underhill, Rachell" userId="f9d1feec-694b-45f9-bffa-8f0fd4f276c0" providerId="ADAL" clId="{069AB472-9BE7-47BC-9E38-A779C0A79F28}"/>
    <pc:docChg chg="modSld">
      <pc:chgData name="Underhill, Rachell" userId="f9d1feec-694b-45f9-bffa-8f0fd4f276c0" providerId="ADAL" clId="{069AB472-9BE7-47BC-9E38-A779C0A79F28}" dt="2022-01-03T21:57:18.365" v="1"/>
      <pc:docMkLst>
        <pc:docMk/>
      </pc:docMkLst>
      <pc:sldChg chg="modNotesTx">
        <pc:chgData name="Underhill, Rachell" userId="f9d1feec-694b-45f9-bffa-8f0fd4f276c0" providerId="ADAL" clId="{069AB472-9BE7-47BC-9E38-A779C0A79F28}" dt="2022-01-03T21:57:18.365" v="1"/>
        <pc:sldMkLst>
          <pc:docMk/>
          <pc:sldMk cId="4289123744" sldId="263"/>
        </pc:sldMkLst>
      </pc:sldChg>
      <pc:sldChg chg="modNotesTx">
        <pc:chgData name="Underhill, Rachell" userId="f9d1feec-694b-45f9-bffa-8f0fd4f276c0" providerId="ADAL" clId="{069AB472-9BE7-47BC-9E38-A779C0A79F28}" dt="2022-01-03T21:56:48.327" v="0"/>
        <pc:sldMkLst>
          <pc:docMk/>
          <pc:sldMk cId="823992370" sldId="26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38A6F-C137-4BBF-B62E-462A00E4DAA2}"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4CE4FC46-DD2D-444F-A0B2-71C14DEE0D6E}">
      <dgm:prSet/>
      <dgm:spPr/>
      <dgm:t>
        <a:bodyPr/>
        <a:lstStyle/>
        <a:p>
          <a:r>
            <a:rPr lang="en-US" dirty="0"/>
            <a:t>Enter 9 Digit Student ID </a:t>
          </a:r>
        </a:p>
      </dgm:t>
    </dgm:pt>
    <dgm:pt modelId="{6B79FA3D-5486-45B1-B321-0CB60A80C9BE}" type="parTrans" cxnId="{50471D69-6B7E-498D-85B1-2E0861AD8C28}">
      <dgm:prSet/>
      <dgm:spPr/>
      <dgm:t>
        <a:bodyPr/>
        <a:lstStyle/>
        <a:p>
          <a:endParaRPr lang="en-US"/>
        </a:p>
      </dgm:t>
    </dgm:pt>
    <dgm:pt modelId="{819BDA71-AE7B-4F31-9B7B-0E442367F7BE}" type="sibTrans" cxnId="{50471D69-6B7E-498D-85B1-2E0861AD8C28}">
      <dgm:prSet/>
      <dgm:spPr/>
      <dgm:t>
        <a:bodyPr/>
        <a:lstStyle/>
        <a:p>
          <a:endParaRPr lang="en-US"/>
        </a:p>
      </dgm:t>
    </dgm:pt>
    <dgm:pt modelId="{D133F137-5DAF-41C5-A1D6-92DA3A40C638}">
      <dgm:prSet/>
      <dgm:spPr/>
      <dgm:t>
        <a:bodyPr/>
        <a:lstStyle/>
        <a:p>
          <a:r>
            <a:rPr lang="en-US" dirty="0"/>
            <a:t>Academic Institution</a:t>
          </a:r>
        </a:p>
      </dgm:t>
    </dgm:pt>
    <dgm:pt modelId="{13B2C149-F2D0-4825-B39B-2E1CECB53A4A}" type="parTrans" cxnId="{49D40A6D-60AC-46CD-850E-D370CC3BAD82}">
      <dgm:prSet/>
      <dgm:spPr/>
      <dgm:t>
        <a:bodyPr/>
        <a:lstStyle/>
        <a:p>
          <a:endParaRPr lang="en-US"/>
        </a:p>
      </dgm:t>
    </dgm:pt>
    <dgm:pt modelId="{C19669B6-5A92-4BC9-ACDA-27808F603FA2}" type="sibTrans" cxnId="{49D40A6D-60AC-46CD-850E-D370CC3BAD82}">
      <dgm:prSet/>
      <dgm:spPr/>
      <dgm:t>
        <a:bodyPr/>
        <a:lstStyle/>
        <a:p>
          <a:endParaRPr lang="en-US"/>
        </a:p>
      </dgm:t>
    </dgm:pt>
    <dgm:pt modelId="{9059BAE1-B0E3-48FD-8AF5-8B67C67AA715}">
      <dgm:prSet/>
      <dgm:spPr/>
      <dgm:t>
        <a:bodyPr/>
        <a:lstStyle/>
        <a:p>
          <a:r>
            <a:rPr lang="en-US" dirty="0"/>
            <a:t>UNCCH	 </a:t>
          </a:r>
        </a:p>
      </dgm:t>
    </dgm:pt>
    <dgm:pt modelId="{13EBFA85-A11A-439C-9BF2-CC1F94DA34B8}" type="parTrans" cxnId="{0BE623AA-BF79-45F0-9E4F-1AC8F7231ABF}">
      <dgm:prSet/>
      <dgm:spPr/>
      <dgm:t>
        <a:bodyPr/>
        <a:lstStyle/>
        <a:p>
          <a:endParaRPr lang="en-US"/>
        </a:p>
      </dgm:t>
    </dgm:pt>
    <dgm:pt modelId="{C2811CCC-1A53-4706-B9AD-840A896EE276}" type="sibTrans" cxnId="{0BE623AA-BF79-45F0-9E4F-1AC8F7231ABF}">
      <dgm:prSet/>
      <dgm:spPr/>
      <dgm:t>
        <a:bodyPr/>
        <a:lstStyle/>
        <a:p>
          <a:endParaRPr lang="en-US"/>
        </a:p>
      </dgm:t>
    </dgm:pt>
    <dgm:pt modelId="{00212202-3FB5-45A8-9FF2-829C3D6D973F}">
      <dgm:prSet/>
      <dgm:spPr/>
      <dgm:t>
        <a:bodyPr/>
        <a:lstStyle/>
        <a:p>
          <a:r>
            <a:rPr lang="en-US"/>
            <a:t>Term</a:t>
          </a:r>
        </a:p>
      </dgm:t>
    </dgm:pt>
    <dgm:pt modelId="{6AF2BD5C-F3F1-45E9-A55B-3772F85D1CD2}" type="parTrans" cxnId="{2E3C4CFA-3434-43A0-85FD-E0283563D92A}">
      <dgm:prSet/>
      <dgm:spPr/>
      <dgm:t>
        <a:bodyPr/>
        <a:lstStyle/>
        <a:p>
          <a:endParaRPr lang="en-US"/>
        </a:p>
      </dgm:t>
    </dgm:pt>
    <dgm:pt modelId="{1AF26C5F-E860-4680-B3CD-6D46CADFD900}" type="sibTrans" cxnId="{2E3C4CFA-3434-43A0-85FD-E0283563D92A}">
      <dgm:prSet/>
      <dgm:spPr/>
      <dgm:t>
        <a:bodyPr/>
        <a:lstStyle/>
        <a:p>
          <a:endParaRPr lang="en-US"/>
        </a:p>
      </dgm:t>
    </dgm:pt>
    <dgm:pt modelId="{4A1A104B-115D-432E-B260-A98A56D1E29C}">
      <dgm:prSet/>
      <dgm:spPr/>
      <dgm:t>
        <a:bodyPr/>
        <a:lstStyle/>
        <a:p>
          <a:r>
            <a:rPr lang="en-US" dirty="0"/>
            <a:t>Academic Career </a:t>
          </a:r>
        </a:p>
      </dgm:t>
    </dgm:pt>
    <dgm:pt modelId="{11D1934E-3E55-402A-A69F-1C5936E7A1FE}" type="parTrans" cxnId="{FC113946-5E05-484A-B737-1C4290E50127}">
      <dgm:prSet/>
      <dgm:spPr/>
      <dgm:t>
        <a:bodyPr/>
        <a:lstStyle/>
        <a:p>
          <a:endParaRPr lang="en-US"/>
        </a:p>
      </dgm:t>
    </dgm:pt>
    <dgm:pt modelId="{EA31A5AE-0D03-48BA-9984-3BC71563B824}" type="sibTrans" cxnId="{FC113946-5E05-484A-B737-1C4290E50127}">
      <dgm:prSet/>
      <dgm:spPr/>
      <dgm:t>
        <a:bodyPr/>
        <a:lstStyle/>
        <a:p>
          <a:endParaRPr lang="en-US"/>
        </a:p>
      </dgm:t>
    </dgm:pt>
    <dgm:pt modelId="{E4BF09C5-451B-4D32-BDAB-6C7AA58362BC}" type="pres">
      <dgm:prSet presAssocID="{09C38A6F-C137-4BBF-B62E-462A00E4DAA2}" presName="root" presStyleCnt="0">
        <dgm:presLayoutVars>
          <dgm:dir/>
          <dgm:resizeHandles val="exact"/>
        </dgm:presLayoutVars>
      </dgm:prSet>
      <dgm:spPr/>
    </dgm:pt>
    <dgm:pt modelId="{19DB8C83-9488-4417-95B6-C2155F43B494}" type="pres">
      <dgm:prSet presAssocID="{4CE4FC46-DD2D-444F-A0B2-71C14DEE0D6E}" presName="compNode" presStyleCnt="0"/>
      <dgm:spPr/>
    </dgm:pt>
    <dgm:pt modelId="{5653728E-9FF6-49B3-8487-0AB401FAAF0F}" type="pres">
      <dgm:prSet presAssocID="{4CE4FC46-DD2D-444F-A0B2-71C14DEE0D6E}" presName="bgRect" presStyleLbl="bgShp" presStyleIdx="0" presStyleCnt="4" custLinFactNeighborX="-8785" custLinFactNeighborY="40"/>
      <dgm:spPr/>
    </dgm:pt>
    <dgm:pt modelId="{FB468FCF-96D7-4F5D-88D7-90F208CA1B5B}" type="pres">
      <dgm:prSet presAssocID="{4CE4FC46-DD2D-444F-A0B2-71C14DEE0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10293DA-6649-414D-82A9-8EFED9639865}" type="pres">
      <dgm:prSet presAssocID="{4CE4FC46-DD2D-444F-A0B2-71C14DEE0D6E}" presName="spaceRect" presStyleCnt="0"/>
      <dgm:spPr/>
    </dgm:pt>
    <dgm:pt modelId="{AAB7D19A-9040-44C3-A990-F67ECAB6DC3F}" type="pres">
      <dgm:prSet presAssocID="{4CE4FC46-DD2D-444F-A0B2-71C14DEE0D6E}" presName="parTx" presStyleLbl="revTx" presStyleIdx="0" presStyleCnt="5">
        <dgm:presLayoutVars>
          <dgm:chMax val="0"/>
          <dgm:chPref val="0"/>
        </dgm:presLayoutVars>
      </dgm:prSet>
      <dgm:spPr/>
    </dgm:pt>
    <dgm:pt modelId="{A0BD0E5A-C6EB-40F9-90D8-810460006C24}" type="pres">
      <dgm:prSet presAssocID="{819BDA71-AE7B-4F31-9B7B-0E442367F7BE}" presName="sibTrans" presStyleCnt="0"/>
      <dgm:spPr/>
    </dgm:pt>
    <dgm:pt modelId="{7B02EA02-D1EA-4F4B-BC2B-03FE1562384B}" type="pres">
      <dgm:prSet presAssocID="{D133F137-5DAF-41C5-A1D6-92DA3A40C638}" presName="compNode" presStyleCnt="0"/>
      <dgm:spPr/>
    </dgm:pt>
    <dgm:pt modelId="{99E34C63-DA0A-4D8D-9D26-57118A25290A}" type="pres">
      <dgm:prSet presAssocID="{D133F137-5DAF-41C5-A1D6-92DA3A40C638}" presName="bgRect" presStyleLbl="bgShp" presStyleIdx="1" presStyleCnt="4"/>
      <dgm:spPr/>
    </dgm:pt>
    <dgm:pt modelId="{FCCF7F05-0BFE-4C0A-A228-6FBB0336E82B}" type="pres">
      <dgm:prSet presAssocID="{D133F137-5DAF-41C5-A1D6-92DA3A40C6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EAE82E7-6F03-4218-AED0-DF290F6256F3}" type="pres">
      <dgm:prSet presAssocID="{D133F137-5DAF-41C5-A1D6-92DA3A40C638}" presName="spaceRect" presStyleCnt="0"/>
      <dgm:spPr/>
    </dgm:pt>
    <dgm:pt modelId="{50ACC456-EAA4-49D5-B5FE-7CE3928D3125}" type="pres">
      <dgm:prSet presAssocID="{D133F137-5DAF-41C5-A1D6-92DA3A40C638}" presName="parTx" presStyleLbl="revTx" presStyleIdx="1" presStyleCnt="5">
        <dgm:presLayoutVars>
          <dgm:chMax val="0"/>
          <dgm:chPref val="0"/>
        </dgm:presLayoutVars>
      </dgm:prSet>
      <dgm:spPr/>
    </dgm:pt>
    <dgm:pt modelId="{BC2CE3F2-9277-4C75-AC13-EF22E405660A}" type="pres">
      <dgm:prSet presAssocID="{D133F137-5DAF-41C5-A1D6-92DA3A40C638}" presName="desTx" presStyleLbl="revTx" presStyleIdx="2" presStyleCnt="5" custScaleX="42146" custScaleY="66207" custLinFactNeighborX="387" custLinFactNeighborY="24893">
        <dgm:presLayoutVars/>
      </dgm:prSet>
      <dgm:spPr/>
    </dgm:pt>
    <dgm:pt modelId="{66EE9927-88D0-4A53-ADC0-F1A43D133A80}" type="pres">
      <dgm:prSet presAssocID="{C19669B6-5A92-4BC9-ACDA-27808F603FA2}" presName="sibTrans" presStyleCnt="0"/>
      <dgm:spPr/>
    </dgm:pt>
    <dgm:pt modelId="{8A90BDB4-5402-4D59-A9F7-AFCE5744BB67}" type="pres">
      <dgm:prSet presAssocID="{00212202-3FB5-45A8-9FF2-829C3D6D973F}" presName="compNode" presStyleCnt="0"/>
      <dgm:spPr/>
    </dgm:pt>
    <dgm:pt modelId="{6270A183-D6BC-422A-BA0B-F61953BBD7C1}" type="pres">
      <dgm:prSet presAssocID="{00212202-3FB5-45A8-9FF2-829C3D6D973F}" presName="bgRect" presStyleLbl="bgShp" presStyleIdx="2" presStyleCnt="4" custLinFactNeighborX="-1384" custLinFactNeighborY="-5447"/>
      <dgm:spPr/>
    </dgm:pt>
    <dgm:pt modelId="{FADDF260-64CC-4A19-87DA-0E822FB0DAEC}" type="pres">
      <dgm:prSet presAssocID="{00212202-3FB5-45A8-9FF2-829C3D6D97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E0F701C-24D3-4462-8F40-F87A0728C073}" type="pres">
      <dgm:prSet presAssocID="{00212202-3FB5-45A8-9FF2-829C3D6D973F}" presName="spaceRect" presStyleCnt="0"/>
      <dgm:spPr/>
    </dgm:pt>
    <dgm:pt modelId="{076C57D3-8232-42F4-96D0-C471828863D8}" type="pres">
      <dgm:prSet presAssocID="{00212202-3FB5-45A8-9FF2-829C3D6D973F}" presName="parTx" presStyleLbl="revTx" presStyleIdx="3" presStyleCnt="5">
        <dgm:presLayoutVars>
          <dgm:chMax val="0"/>
          <dgm:chPref val="0"/>
        </dgm:presLayoutVars>
      </dgm:prSet>
      <dgm:spPr/>
    </dgm:pt>
    <dgm:pt modelId="{5A2C82AF-8A2F-4780-8990-70DE678859F2}" type="pres">
      <dgm:prSet presAssocID="{1AF26C5F-E860-4680-B3CD-6D46CADFD900}" presName="sibTrans" presStyleCnt="0"/>
      <dgm:spPr/>
    </dgm:pt>
    <dgm:pt modelId="{8F3321C4-BF84-4F33-8BF1-119D0493AD18}" type="pres">
      <dgm:prSet presAssocID="{4A1A104B-115D-432E-B260-A98A56D1E29C}" presName="compNode" presStyleCnt="0"/>
      <dgm:spPr/>
    </dgm:pt>
    <dgm:pt modelId="{EB5FA343-64F0-438D-8397-9CF8741870A8}" type="pres">
      <dgm:prSet presAssocID="{4A1A104B-115D-432E-B260-A98A56D1E29C}" presName="bgRect" presStyleLbl="bgShp" presStyleIdx="3" presStyleCnt="4"/>
      <dgm:spPr/>
    </dgm:pt>
    <dgm:pt modelId="{9D35B647-390D-4100-B68C-43831C7306A3}" type="pres">
      <dgm:prSet presAssocID="{4A1A104B-115D-432E-B260-A98A56D1E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23AEFA1-5DC9-4A47-AC7E-4BC09FCC7FEB}" type="pres">
      <dgm:prSet presAssocID="{4A1A104B-115D-432E-B260-A98A56D1E29C}" presName="spaceRect" presStyleCnt="0"/>
      <dgm:spPr/>
    </dgm:pt>
    <dgm:pt modelId="{4F981755-E8B6-49C9-8A94-29EA7F35AF64}" type="pres">
      <dgm:prSet presAssocID="{4A1A104B-115D-432E-B260-A98A56D1E29C}" presName="parTx" presStyleLbl="revTx" presStyleIdx="4" presStyleCnt="5">
        <dgm:presLayoutVars>
          <dgm:chMax val="0"/>
          <dgm:chPref val="0"/>
        </dgm:presLayoutVars>
      </dgm:prSet>
      <dgm:spPr/>
    </dgm:pt>
  </dgm:ptLst>
  <dgm:cxnLst>
    <dgm:cxn modelId="{D530DC60-62C7-8A40-A4BC-40BDE4135B2D}" type="presOf" srcId="{09C38A6F-C137-4BBF-B62E-462A00E4DAA2}" destId="{E4BF09C5-451B-4D32-BDAB-6C7AA58362BC}" srcOrd="0" destOrd="0" presId="urn:microsoft.com/office/officeart/2018/2/layout/IconVerticalSolidList"/>
    <dgm:cxn modelId="{FC113946-5E05-484A-B737-1C4290E50127}" srcId="{09C38A6F-C137-4BBF-B62E-462A00E4DAA2}" destId="{4A1A104B-115D-432E-B260-A98A56D1E29C}" srcOrd="3" destOrd="0" parTransId="{11D1934E-3E55-402A-A69F-1C5936E7A1FE}" sibTransId="{EA31A5AE-0D03-48BA-9984-3BC71563B824}"/>
    <dgm:cxn modelId="{50471D69-6B7E-498D-85B1-2E0861AD8C28}" srcId="{09C38A6F-C137-4BBF-B62E-462A00E4DAA2}" destId="{4CE4FC46-DD2D-444F-A0B2-71C14DEE0D6E}" srcOrd="0" destOrd="0" parTransId="{6B79FA3D-5486-45B1-B321-0CB60A80C9BE}" sibTransId="{819BDA71-AE7B-4F31-9B7B-0E442367F7BE}"/>
    <dgm:cxn modelId="{49D40A6D-60AC-46CD-850E-D370CC3BAD82}" srcId="{09C38A6F-C137-4BBF-B62E-462A00E4DAA2}" destId="{D133F137-5DAF-41C5-A1D6-92DA3A40C638}" srcOrd="1" destOrd="0" parTransId="{13B2C149-F2D0-4825-B39B-2E1CECB53A4A}" sibTransId="{C19669B6-5A92-4BC9-ACDA-27808F603FA2}"/>
    <dgm:cxn modelId="{0C5D037D-673F-5940-B567-BD1F56233A15}" type="presOf" srcId="{4A1A104B-115D-432E-B260-A98A56D1E29C}" destId="{4F981755-E8B6-49C9-8A94-29EA7F35AF64}" srcOrd="0" destOrd="0" presId="urn:microsoft.com/office/officeart/2018/2/layout/IconVerticalSolidList"/>
    <dgm:cxn modelId="{1F470C7F-EB76-CE48-8568-400D31E2DB4C}" type="presOf" srcId="{D133F137-5DAF-41C5-A1D6-92DA3A40C638}" destId="{50ACC456-EAA4-49D5-B5FE-7CE3928D3125}" srcOrd="0" destOrd="0" presId="urn:microsoft.com/office/officeart/2018/2/layout/IconVerticalSolidList"/>
    <dgm:cxn modelId="{0D5B4FA5-59D2-604D-91CA-7371A2284A48}" type="presOf" srcId="{00212202-3FB5-45A8-9FF2-829C3D6D973F}" destId="{076C57D3-8232-42F4-96D0-C471828863D8}" srcOrd="0" destOrd="0" presId="urn:microsoft.com/office/officeart/2018/2/layout/IconVerticalSolidList"/>
    <dgm:cxn modelId="{0BE623AA-BF79-45F0-9E4F-1AC8F7231ABF}" srcId="{D133F137-5DAF-41C5-A1D6-92DA3A40C638}" destId="{9059BAE1-B0E3-48FD-8AF5-8B67C67AA715}" srcOrd="0" destOrd="0" parTransId="{13EBFA85-A11A-439C-9BF2-CC1F94DA34B8}" sibTransId="{C2811CCC-1A53-4706-B9AD-840A896EE276}"/>
    <dgm:cxn modelId="{A01DD9B4-94AB-9B4B-975B-55C036C79A50}" type="presOf" srcId="{9059BAE1-B0E3-48FD-8AF5-8B67C67AA715}" destId="{BC2CE3F2-9277-4C75-AC13-EF22E405660A}" srcOrd="0" destOrd="0" presId="urn:microsoft.com/office/officeart/2018/2/layout/IconVerticalSolidList"/>
    <dgm:cxn modelId="{FFE105E4-AE23-CC41-ABC2-B8384EFD6D30}" type="presOf" srcId="{4CE4FC46-DD2D-444F-A0B2-71C14DEE0D6E}" destId="{AAB7D19A-9040-44C3-A990-F67ECAB6DC3F}" srcOrd="0" destOrd="0" presId="urn:microsoft.com/office/officeart/2018/2/layout/IconVerticalSolidList"/>
    <dgm:cxn modelId="{2E3C4CFA-3434-43A0-85FD-E0283563D92A}" srcId="{09C38A6F-C137-4BBF-B62E-462A00E4DAA2}" destId="{00212202-3FB5-45A8-9FF2-829C3D6D973F}" srcOrd="2" destOrd="0" parTransId="{6AF2BD5C-F3F1-45E9-A55B-3772F85D1CD2}" sibTransId="{1AF26C5F-E860-4680-B3CD-6D46CADFD900}"/>
    <dgm:cxn modelId="{3DC89906-5020-0A42-B996-A870D0963B93}" type="presParOf" srcId="{E4BF09C5-451B-4D32-BDAB-6C7AA58362BC}" destId="{19DB8C83-9488-4417-95B6-C2155F43B494}" srcOrd="0" destOrd="0" presId="urn:microsoft.com/office/officeart/2018/2/layout/IconVerticalSolidList"/>
    <dgm:cxn modelId="{70A89201-6780-5E47-8DD0-BDDDB08243A4}" type="presParOf" srcId="{19DB8C83-9488-4417-95B6-C2155F43B494}" destId="{5653728E-9FF6-49B3-8487-0AB401FAAF0F}" srcOrd="0" destOrd="0" presId="urn:microsoft.com/office/officeart/2018/2/layout/IconVerticalSolidList"/>
    <dgm:cxn modelId="{741EA6B4-B21B-4D4B-AFAD-0D2427C94D45}" type="presParOf" srcId="{19DB8C83-9488-4417-95B6-C2155F43B494}" destId="{FB468FCF-96D7-4F5D-88D7-90F208CA1B5B}" srcOrd="1" destOrd="0" presId="urn:microsoft.com/office/officeart/2018/2/layout/IconVerticalSolidList"/>
    <dgm:cxn modelId="{D71B44E2-28E9-E14D-8B78-0AB3AE8ED84A}" type="presParOf" srcId="{19DB8C83-9488-4417-95B6-C2155F43B494}" destId="{710293DA-6649-414D-82A9-8EFED9639865}" srcOrd="2" destOrd="0" presId="urn:microsoft.com/office/officeart/2018/2/layout/IconVerticalSolidList"/>
    <dgm:cxn modelId="{623EF719-DAAB-8843-A45B-49869B53BE35}" type="presParOf" srcId="{19DB8C83-9488-4417-95B6-C2155F43B494}" destId="{AAB7D19A-9040-44C3-A990-F67ECAB6DC3F}" srcOrd="3" destOrd="0" presId="urn:microsoft.com/office/officeart/2018/2/layout/IconVerticalSolidList"/>
    <dgm:cxn modelId="{17523813-C2C0-5743-BF15-C0DD7184075A}" type="presParOf" srcId="{E4BF09C5-451B-4D32-BDAB-6C7AA58362BC}" destId="{A0BD0E5A-C6EB-40F9-90D8-810460006C24}" srcOrd="1" destOrd="0" presId="urn:microsoft.com/office/officeart/2018/2/layout/IconVerticalSolidList"/>
    <dgm:cxn modelId="{35928112-0F35-A146-B931-794663ADB757}" type="presParOf" srcId="{E4BF09C5-451B-4D32-BDAB-6C7AA58362BC}" destId="{7B02EA02-D1EA-4F4B-BC2B-03FE1562384B}" srcOrd="2" destOrd="0" presId="urn:microsoft.com/office/officeart/2018/2/layout/IconVerticalSolidList"/>
    <dgm:cxn modelId="{E2A22EA8-D8BB-5446-8FD8-5A1D0C454169}" type="presParOf" srcId="{7B02EA02-D1EA-4F4B-BC2B-03FE1562384B}" destId="{99E34C63-DA0A-4D8D-9D26-57118A25290A}" srcOrd="0" destOrd="0" presId="urn:microsoft.com/office/officeart/2018/2/layout/IconVerticalSolidList"/>
    <dgm:cxn modelId="{AA9AF504-17D7-5549-91B3-694E256EDC42}" type="presParOf" srcId="{7B02EA02-D1EA-4F4B-BC2B-03FE1562384B}" destId="{FCCF7F05-0BFE-4C0A-A228-6FBB0336E82B}" srcOrd="1" destOrd="0" presId="urn:microsoft.com/office/officeart/2018/2/layout/IconVerticalSolidList"/>
    <dgm:cxn modelId="{741F9868-4258-EA4B-9A9B-011A3D693369}" type="presParOf" srcId="{7B02EA02-D1EA-4F4B-BC2B-03FE1562384B}" destId="{6EAE82E7-6F03-4218-AED0-DF290F6256F3}" srcOrd="2" destOrd="0" presId="urn:microsoft.com/office/officeart/2018/2/layout/IconVerticalSolidList"/>
    <dgm:cxn modelId="{22EAF75A-440C-D446-986E-8C29BEE440F0}" type="presParOf" srcId="{7B02EA02-D1EA-4F4B-BC2B-03FE1562384B}" destId="{50ACC456-EAA4-49D5-B5FE-7CE3928D3125}" srcOrd="3" destOrd="0" presId="urn:microsoft.com/office/officeart/2018/2/layout/IconVerticalSolidList"/>
    <dgm:cxn modelId="{3E840E24-A7D7-0146-BDFD-3E1DA740F55E}" type="presParOf" srcId="{7B02EA02-D1EA-4F4B-BC2B-03FE1562384B}" destId="{BC2CE3F2-9277-4C75-AC13-EF22E405660A}" srcOrd="4" destOrd="0" presId="urn:microsoft.com/office/officeart/2018/2/layout/IconVerticalSolidList"/>
    <dgm:cxn modelId="{3417FB12-AF7F-D14F-BCBE-4B30174D36BA}" type="presParOf" srcId="{E4BF09C5-451B-4D32-BDAB-6C7AA58362BC}" destId="{66EE9927-88D0-4A53-ADC0-F1A43D133A80}" srcOrd="3" destOrd="0" presId="urn:microsoft.com/office/officeart/2018/2/layout/IconVerticalSolidList"/>
    <dgm:cxn modelId="{AA9CA25F-D8EF-4F45-85BD-63CB30A2BBBB}" type="presParOf" srcId="{E4BF09C5-451B-4D32-BDAB-6C7AA58362BC}" destId="{8A90BDB4-5402-4D59-A9F7-AFCE5744BB67}" srcOrd="4" destOrd="0" presId="urn:microsoft.com/office/officeart/2018/2/layout/IconVerticalSolidList"/>
    <dgm:cxn modelId="{9082D750-2D03-FE47-90A6-3978FC6C88C1}" type="presParOf" srcId="{8A90BDB4-5402-4D59-A9F7-AFCE5744BB67}" destId="{6270A183-D6BC-422A-BA0B-F61953BBD7C1}" srcOrd="0" destOrd="0" presId="urn:microsoft.com/office/officeart/2018/2/layout/IconVerticalSolidList"/>
    <dgm:cxn modelId="{DC19E2C1-A1D9-5044-97DD-100A78E6BDDB}" type="presParOf" srcId="{8A90BDB4-5402-4D59-A9F7-AFCE5744BB67}" destId="{FADDF260-64CC-4A19-87DA-0E822FB0DAEC}" srcOrd="1" destOrd="0" presId="urn:microsoft.com/office/officeart/2018/2/layout/IconVerticalSolidList"/>
    <dgm:cxn modelId="{647D7236-5E91-3C48-ABF8-F13FFCE98C97}" type="presParOf" srcId="{8A90BDB4-5402-4D59-A9F7-AFCE5744BB67}" destId="{7E0F701C-24D3-4462-8F40-F87A0728C073}" srcOrd="2" destOrd="0" presId="urn:microsoft.com/office/officeart/2018/2/layout/IconVerticalSolidList"/>
    <dgm:cxn modelId="{24BC4ED8-98B3-A943-8897-F6561E963685}" type="presParOf" srcId="{8A90BDB4-5402-4D59-A9F7-AFCE5744BB67}" destId="{076C57D3-8232-42F4-96D0-C471828863D8}" srcOrd="3" destOrd="0" presId="urn:microsoft.com/office/officeart/2018/2/layout/IconVerticalSolidList"/>
    <dgm:cxn modelId="{7BC595F6-9B98-6E4B-8ADF-DD3B32316E1E}" type="presParOf" srcId="{E4BF09C5-451B-4D32-BDAB-6C7AA58362BC}" destId="{5A2C82AF-8A2F-4780-8990-70DE678859F2}" srcOrd="5" destOrd="0" presId="urn:microsoft.com/office/officeart/2018/2/layout/IconVerticalSolidList"/>
    <dgm:cxn modelId="{C5E04930-CBD6-9742-8A32-44D0AF775ADA}" type="presParOf" srcId="{E4BF09C5-451B-4D32-BDAB-6C7AA58362BC}" destId="{8F3321C4-BF84-4F33-8BF1-119D0493AD18}" srcOrd="6" destOrd="0" presId="urn:microsoft.com/office/officeart/2018/2/layout/IconVerticalSolidList"/>
    <dgm:cxn modelId="{6B228D2A-55A2-184A-8DB6-F59066F2591E}" type="presParOf" srcId="{8F3321C4-BF84-4F33-8BF1-119D0493AD18}" destId="{EB5FA343-64F0-438D-8397-9CF8741870A8}" srcOrd="0" destOrd="0" presId="urn:microsoft.com/office/officeart/2018/2/layout/IconVerticalSolidList"/>
    <dgm:cxn modelId="{959CFC56-4C5D-174D-9C78-5710134C5665}" type="presParOf" srcId="{8F3321C4-BF84-4F33-8BF1-119D0493AD18}" destId="{9D35B647-390D-4100-B68C-43831C7306A3}" srcOrd="1" destOrd="0" presId="urn:microsoft.com/office/officeart/2018/2/layout/IconVerticalSolidList"/>
    <dgm:cxn modelId="{54A46C19-864A-6C4A-86C2-9417131BA79C}" type="presParOf" srcId="{8F3321C4-BF84-4F33-8BF1-119D0493AD18}" destId="{E23AEFA1-5DC9-4A47-AC7E-4BC09FCC7FEB}" srcOrd="2" destOrd="0" presId="urn:microsoft.com/office/officeart/2018/2/layout/IconVerticalSolidList"/>
    <dgm:cxn modelId="{DBF1D5B4-C343-F94D-AE2D-AE3C3E718304}" type="presParOf" srcId="{8F3321C4-BF84-4F33-8BF1-119D0493AD18}" destId="{4F981755-E8B6-49C9-8A94-29EA7F35AF6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728E-9FF6-49B3-8487-0AB401FAAF0F}">
      <dsp:nvSpPr>
        <dsp:cNvPr id="0" name=""/>
        <dsp:cNvSpPr/>
      </dsp:nvSpPr>
      <dsp:spPr>
        <a:xfrm>
          <a:off x="0" y="3516"/>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68FCF-96D7-4F5D-88D7-90F208CA1B5B}">
      <dsp:nvSpPr>
        <dsp:cNvPr id="0" name=""/>
        <dsp:cNvSpPr/>
      </dsp:nvSpPr>
      <dsp:spPr>
        <a:xfrm>
          <a:off x="226507" y="171693"/>
          <a:ext cx="411831" cy="4118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7D19A-9040-44C3-A990-F67ECAB6DC3F}">
      <dsp:nvSpPr>
        <dsp:cNvPr id="0" name=""/>
        <dsp:cNvSpPr/>
      </dsp:nvSpPr>
      <dsp:spPr>
        <a:xfrm>
          <a:off x="864845" y="321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Enter 9 Digit Student ID </a:t>
          </a:r>
        </a:p>
      </dsp:txBody>
      <dsp:txXfrm>
        <a:off x="864845" y="3217"/>
        <a:ext cx="3187853" cy="748784"/>
      </dsp:txXfrm>
    </dsp:sp>
    <dsp:sp modelId="{99E34C63-DA0A-4D8D-9D26-57118A25290A}">
      <dsp:nvSpPr>
        <dsp:cNvPr id="0" name=""/>
        <dsp:cNvSpPr/>
      </dsp:nvSpPr>
      <dsp:spPr>
        <a:xfrm>
          <a:off x="0" y="939197"/>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F7F05-0BFE-4C0A-A228-6FBB0336E82B}">
      <dsp:nvSpPr>
        <dsp:cNvPr id="0" name=""/>
        <dsp:cNvSpPr/>
      </dsp:nvSpPr>
      <dsp:spPr>
        <a:xfrm>
          <a:off x="226507" y="1107673"/>
          <a:ext cx="411831" cy="4118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CC456-EAA4-49D5-B5FE-7CE3928D3125}">
      <dsp:nvSpPr>
        <dsp:cNvPr id="0" name=""/>
        <dsp:cNvSpPr/>
      </dsp:nvSpPr>
      <dsp:spPr>
        <a:xfrm>
          <a:off x="864845" y="939197"/>
          <a:ext cx="1824095"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Academic Institution</a:t>
          </a:r>
        </a:p>
      </dsp:txBody>
      <dsp:txXfrm>
        <a:off x="864845" y="939197"/>
        <a:ext cx="1824095" cy="748784"/>
      </dsp:txXfrm>
    </dsp:sp>
    <dsp:sp modelId="{BC2CE3F2-9277-4C75-AC13-EF22E405660A}">
      <dsp:nvSpPr>
        <dsp:cNvPr id="0" name=""/>
        <dsp:cNvSpPr/>
      </dsp:nvSpPr>
      <dsp:spPr>
        <a:xfrm>
          <a:off x="3088713" y="1146570"/>
          <a:ext cx="574769" cy="32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8" tIns="52518" rIns="52518" bIns="52518" numCol="1" spcCol="1270" anchor="ctr" anchorCtr="0">
          <a:noAutofit/>
        </a:bodyPr>
        <a:lstStyle/>
        <a:p>
          <a:pPr marL="0" lvl="0" indent="0" algn="l" defTabSz="488950">
            <a:lnSpc>
              <a:spcPct val="90000"/>
            </a:lnSpc>
            <a:spcBef>
              <a:spcPct val="0"/>
            </a:spcBef>
            <a:spcAft>
              <a:spcPct val="35000"/>
            </a:spcAft>
            <a:buNone/>
          </a:pPr>
          <a:r>
            <a:rPr lang="en-US" sz="1100" kern="1200" dirty="0"/>
            <a:t>UNCCH	 </a:t>
          </a:r>
        </a:p>
      </dsp:txBody>
      <dsp:txXfrm>
        <a:off x="3088713" y="1146570"/>
        <a:ext cx="574769" cy="328540"/>
      </dsp:txXfrm>
    </dsp:sp>
    <dsp:sp modelId="{6270A183-D6BC-422A-BA0B-F61953BBD7C1}">
      <dsp:nvSpPr>
        <dsp:cNvPr id="0" name=""/>
        <dsp:cNvSpPr/>
      </dsp:nvSpPr>
      <dsp:spPr>
        <a:xfrm>
          <a:off x="0" y="1834391"/>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DF260-64CC-4A19-87DA-0E822FB0DAEC}">
      <dsp:nvSpPr>
        <dsp:cNvPr id="0" name=""/>
        <dsp:cNvSpPr/>
      </dsp:nvSpPr>
      <dsp:spPr>
        <a:xfrm>
          <a:off x="226507" y="2043653"/>
          <a:ext cx="411831" cy="4118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C57D3-8232-42F4-96D0-C471828863D8}">
      <dsp:nvSpPr>
        <dsp:cNvPr id="0" name=""/>
        <dsp:cNvSpPr/>
      </dsp:nvSpPr>
      <dsp:spPr>
        <a:xfrm>
          <a:off x="864845" y="187517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a:t>Term</a:t>
          </a:r>
        </a:p>
      </dsp:txBody>
      <dsp:txXfrm>
        <a:off x="864845" y="1875177"/>
        <a:ext cx="3187853" cy="748784"/>
      </dsp:txXfrm>
    </dsp:sp>
    <dsp:sp modelId="{EB5FA343-64F0-438D-8397-9CF8741870A8}">
      <dsp:nvSpPr>
        <dsp:cNvPr id="0" name=""/>
        <dsp:cNvSpPr/>
      </dsp:nvSpPr>
      <dsp:spPr>
        <a:xfrm>
          <a:off x="0" y="2811157"/>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5B647-390D-4100-B68C-43831C7306A3}">
      <dsp:nvSpPr>
        <dsp:cNvPr id="0" name=""/>
        <dsp:cNvSpPr/>
      </dsp:nvSpPr>
      <dsp:spPr>
        <a:xfrm>
          <a:off x="226507" y="2979634"/>
          <a:ext cx="411831" cy="4118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81755-E8B6-49C9-8A94-29EA7F35AF64}">
      <dsp:nvSpPr>
        <dsp:cNvPr id="0" name=""/>
        <dsp:cNvSpPr/>
      </dsp:nvSpPr>
      <dsp:spPr>
        <a:xfrm>
          <a:off x="864845" y="281115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Academic Career </a:t>
          </a:r>
        </a:p>
      </dsp:txBody>
      <dsp:txXfrm>
        <a:off x="864845" y="2811157"/>
        <a:ext cx="3187853" cy="748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B6C65F6-1B49-FB4D-ABAB-3DFA2D242B4C}" type="datetimeFigureOut">
              <a:rPr lang="en-US" smtClean="0"/>
              <a:t>1/3/2022</a:t>
            </a:fld>
            <a:endParaRPr lang="en-US"/>
          </a:p>
        </p:txBody>
      </p:sp>
      <p:sp>
        <p:nvSpPr>
          <p:cNvPr id="4" name="Slide Image Placeholder 3"/>
          <p:cNvSpPr>
            <a:spLocks noGrp="1" noRot="1" noChangeAspect="1"/>
          </p:cNvSpPr>
          <p:nvPr>
            <p:ph type="sldImg" idx="2"/>
          </p:nvPr>
        </p:nvSpPr>
        <p:spPr>
          <a:xfrm>
            <a:off x="1477963" y="1173163"/>
            <a:ext cx="41465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4AF135A-9C5B-E246-A0A1-BAB5FF20B028}" type="slidenum">
              <a:rPr lang="en-US" smtClean="0"/>
              <a:t>‹#›</a:t>
            </a:fld>
            <a:endParaRPr lang="en-US"/>
          </a:p>
        </p:txBody>
      </p:sp>
    </p:spTree>
    <p:extLst>
      <p:ext uri="{BB962C8B-B14F-4D97-AF65-F5344CB8AC3E}">
        <p14:creationId xmlns:p14="http://schemas.microsoft.com/office/powerpoint/2010/main" val="2458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learn  about pre-paid and nonmonetary awards in grad star .</a:t>
            </a:r>
          </a:p>
        </p:txBody>
      </p:sp>
      <p:sp>
        <p:nvSpPr>
          <p:cNvPr id="4" name="Slide Number Placeholder 3"/>
          <p:cNvSpPr>
            <a:spLocks noGrp="1"/>
          </p:cNvSpPr>
          <p:nvPr>
            <p:ph type="sldNum" sz="quarter" idx="5"/>
          </p:nvPr>
        </p:nvSpPr>
        <p:spPr/>
        <p:txBody>
          <a:bodyPr/>
          <a:lstStyle/>
          <a:p>
            <a:fld id="{44AF135A-9C5B-E246-A0A1-BAB5FF20B028}" type="slidenum">
              <a:rPr lang="en-US" smtClean="0"/>
              <a:t>1</a:t>
            </a:fld>
            <a:endParaRPr lang="en-US"/>
          </a:p>
        </p:txBody>
      </p:sp>
    </p:spTree>
    <p:extLst>
      <p:ext uri="{BB962C8B-B14F-4D97-AF65-F5344CB8AC3E}">
        <p14:creationId xmlns:p14="http://schemas.microsoft.com/office/powerpoint/2010/main" val="180155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other awards to be entered, save the page. </a:t>
            </a:r>
          </a:p>
        </p:txBody>
      </p:sp>
      <p:sp>
        <p:nvSpPr>
          <p:cNvPr id="4" name="Slide Number Placeholder 3"/>
          <p:cNvSpPr>
            <a:spLocks noGrp="1"/>
          </p:cNvSpPr>
          <p:nvPr>
            <p:ph type="sldNum" sz="quarter" idx="5"/>
          </p:nvPr>
        </p:nvSpPr>
        <p:spPr/>
        <p:txBody>
          <a:bodyPr/>
          <a:lstStyle/>
          <a:p>
            <a:fld id="{44AF135A-9C5B-E246-A0A1-BAB5FF20B028}" type="slidenum">
              <a:rPr lang="en-US" smtClean="0"/>
              <a:t>10</a:t>
            </a:fld>
            <a:endParaRPr lang="en-US"/>
          </a:p>
        </p:txBody>
      </p:sp>
    </p:spTree>
    <p:extLst>
      <p:ext uri="{BB962C8B-B14F-4D97-AF65-F5344CB8AC3E}">
        <p14:creationId xmlns:p14="http://schemas.microsoft.com/office/powerpoint/2010/main" val="75771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You now know how to report the value of pre-paid and non-monetary awards </a:t>
            </a:r>
            <a:r>
              <a:rPr lang="en-US" dirty="0" err="1"/>
              <a:t>iin</a:t>
            </a:r>
            <a:r>
              <a:rPr lang="en-US" dirty="0"/>
              <a:t> grad star. </a:t>
            </a:r>
          </a:p>
        </p:txBody>
      </p:sp>
      <p:sp>
        <p:nvSpPr>
          <p:cNvPr id="4" name="Slide Number Placeholder 3"/>
          <p:cNvSpPr>
            <a:spLocks noGrp="1"/>
          </p:cNvSpPr>
          <p:nvPr>
            <p:ph type="sldNum" sz="quarter" idx="5"/>
          </p:nvPr>
        </p:nvSpPr>
        <p:spPr/>
        <p:txBody>
          <a:bodyPr/>
          <a:lstStyle/>
          <a:p>
            <a:fld id="{44AF135A-9C5B-E246-A0A1-BAB5FF20B028}" type="slidenum">
              <a:rPr lang="en-US" smtClean="0"/>
              <a:t>11</a:t>
            </a:fld>
            <a:endParaRPr lang="en-US"/>
          </a:p>
        </p:txBody>
      </p:sp>
    </p:spTree>
    <p:extLst>
      <p:ext uri="{BB962C8B-B14F-4D97-AF65-F5344CB8AC3E}">
        <p14:creationId xmlns:p14="http://schemas.microsoft.com/office/powerpoint/2010/main" val="47751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course, you know how to report values of non-monetary, pre-paid, and tangible awards in GradStar.</a:t>
            </a:r>
          </a:p>
        </p:txBody>
      </p:sp>
      <p:sp>
        <p:nvSpPr>
          <p:cNvPr id="4" name="Slide Number Placeholder 3"/>
          <p:cNvSpPr>
            <a:spLocks noGrp="1"/>
          </p:cNvSpPr>
          <p:nvPr>
            <p:ph type="sldNum" sz="quarter" idx="5"/>
          </p:nvPr>
        </p:nvSpPr>
        <p:spPr/>
        <p:txBody>
          <a:bodyPr/>
          <a:lstStyle/>
          <a:p>
            <a:fld id="{44AF135A-9C5B-E246-A0A1-BAB5FF20B028}" type="slidenum">
              <a:rPr lang="en-US" smtClean="0"/>
              <a:t>2</a:t>
            </a:fld>
            <a:endParaRPr lang="en-US"/>
          </a:p>
        </p:txBody>
      </p:sp>
    </p:spTree>
    <p:extLst>
      <p:ext uri="{BB962C8B-B14F-4D97-AF65-F5344CB8AC3E}">
        <p14:creationId xmlns:p14="http://schemas.microsoft.com/office/powerpoint/2010/main" val="425959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a:t>
            </a:r>
          </a:p>
        </p:txBody>
      </p:sp>
      <p:sp>
        <p:nvSpPr>
          <p:cNvPr id="4" name="Slide Number Placeholder 3"/>
          <p:cNvSpPr>
            <a:spLocks noGrp="1"/>
          </p:cNvSpPr>
          <p:nvPr>
            <p:ph type="sldNum" sz="quarter" idx="5"/>
          </p:nvPr>
        </p:nvSpPr>
        <p:spPr/>
        <p:txBody>
          <a:bodyPr/>
          <a:lstStyle/>
          <a:p>
            <a:fld id="{44AF135A-9C5B-E246-A0A1-BAB5FF20B028}" type="slidenum">
              <a:rPr lang="en-US" smtClean="0"/>
              <a:t>3</a:t>
            </a:fld>
            <a:endParaRPr lang="en-US"/>
          </a:p>
        </p:txBody>
      </p:sp>
    </p:spTree>
    <p:extLst>
      <p:ext uri="{BB962C8B-B14F-4D97-AF65-F5344CB8AC3E}">
        <p14:creationId xmlns:p14="http://schemas.microsoft.com/office/powerpoint/2010/main" val="3284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identity what types of items are considered non-monetary or pre-paid awards.</a:t>
            </a:r>
          </a:p>
          <a:p>
            <a:endParaRPr lang="en-US" dirty="0"/>
          </a:p>
          <a:p>
            <a:r>
              <a:rPr lang="en-US" dirty="0"/>
              <a:t>Non-monetary or pre-paid awards provided </a:t>
            </a:r>
            <a:r>
              <a:rPr lang="en-US" b="1" dirty="0"/>
              <a:t>only</a:t>
            </a:r>
            <a:r>
              <a:rPr lang="en-US" dirty="0"/>
              <a:t>  to students ( </a:t>
            </a:r>
            <a:r>
              <a:rPr lang="en-US" i="1" dirty="0"/>
              <a:t>this means only students are eligible to receive such items) </a:t>
            </a:r>
            <a:r>
              <a:rPr lang="en-US" i="0" dirty="0"/>
              <a:t>may include </a:t>
            </a:r>
            <a:r>
              <a:rPr lang="en-US" dirty="0"/>
              <a:t>gift cards, electronic devices, giveaways, promotional/goodwill/or incentive gifts. Payments made to outside providers on a student’s behalf fall under this award type. Items or awards that are not student specific meaning they are available to students, faculty, staff, or the general public should not be reported in GradStar.  Additional de minimum item items valued at $25 or less can be excluded from being reported in Grad Star.</a:t>
            </a:r>
          </a:p>
        </p:txBody>
      </p:sp>
      <p:sp>
        <p:nvSpPr>
          <p:cNvPr id="4" name="Slide Number Placeholder 3"/>
          <p:cNvSpPr>
            <a:spLocks noGrp="1"/>
          </p:cNvSpPr>
          <p:nvPr>
            <p:ph type="sldNum" sz="quarter" idx="5"/>
          </p:nvPr>
        </p:nvSpPr>
        <p:spPr/>
        <p:txBody>
          <a:bodyPr/>
          <a:lstStyle/>
          <a:p>
            <a:fld id="{44AF135A-9C5B-E246-A0A1-BAB5FF20B028}" type="slidenum">
              <a:rPr lang="en-US" smtClean="0"/>
              <a:t>4</a:t>
            </a:fld>
            <a:endParaRPr lang="en-US"/>
          </a:p>
        </p:txBody>
      </p:sp>
    </p:spTree>
    <p:extLst>
      <p:ext uri="{BB962C8B-B14F-4D97-AF65-F5344CB8AC3E}">
        <p14:creationId xmlns:p14="http://schemas.microsoft.com/office/powerpoint/2010/main" val="343037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also briefly discus  why these award should be reported in GradStar.</a:t>
            </a:r>
          </a:p>
          <a:p>
            <a:endParaRPr lang="en-US" dirty="0"/>
          </a:p>
          <a:p>
            <a:r>
              <a:rPr lang="en-US" dirty="0"/>
              <a:t>The main reason why these items should be reported is to remain compliant with federal financial aid regulations which state “</a:t>
            </a:r>
            <a:r>
              <a:rPr lang="en-US" i="1" dirty="0"/>
              <a:t>any educational benefits paid because of enrollment in a post secondary institution  OR to cover post secondary education expense is financial assistance “</a:t>
            </a:r>
            <a:r>
              <a:rPr lang="en-US" dirty="0"/>
              <a:t>.</a:t>
            </a:r>
          </a:p>
          <a:p>
            <a:endParaRPr lang="en-US" dirty="0"/>
          </a:p>
          <a:p>
            <a:r>
              <a:rPr lang="en-US" dirty="0"/>
              <a:t>As such, we  (the University) are required to count benefits, payments, awards to students ( </a:t>
            </a:r>
            <a:r>
              <a:rPr lang="en-US" i="1" dirty="0"/>
              <a:t>both cash and non-cash value</a:t>
            </a:r>
            <a:r>
              <a:rPr lang="en-US" dirty="0"/>
              <a:t>) as financial assistance. And grad star is the system used to report such student benefits/payments. </a:t>
            </a:r>
          </a:p>
        </p:txBody>
      </p:sp>
      <p:sp>
        <p:nvSpPr>
          <p:cNvPr id="4" name="Slide Number Placeholder 3"/>
          <p:cNvSpPr>
            <a:spLocks noGrp="1"/>
          </p:cNvSpPr>
          <p:nvPr>
            <p:ph type="sldNum" sz="quarter" idx="5"/>
          </p:nvPr>
        </p:nvSpPr>
        <p:spPr/>
        <p:txBody>
          <a:bodyPr/>
          <a:lstStyle/>
          <a:p>
            <a:fld id="{44AF135A-9C5B-E246-A0A1-BAB5FF20B028}" type="slidenum">
              <a:rPr lang="en-US" smtClean="0"/>
              <a:t>5</a:t>
            </a:fld>
            <a:endParaRPr lang="en-US"/>
          </a:p>
        </p:txBody>
      </p:sp>
    </p:spTree>
    <p:extLst>
      <p:ext uri="{BB962C8B-B14F-4D97-AF65-F5344CB8AC3E}">
        <p14:creationId xmlns:p14="http://schemas.microsoft.com/office/powerpoint/2010/main" val="135923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reporting values for pre-paid/nonmonetary awards in GradStar is to mark the student eligible on the grad star eligibility selection page. Enter the students 9- digit ID number,  academic institution which will always be UNCCH , the term , and the academic year and click search. </a:t>
            </a:r>
          </a:p>
          <a:p>
            <a:endParaRPr lang="en-US" dirty="0"/>
          </a:p>
          <a:p>
            <a:r>
              <a:rPr lang="en-US" dirty="0"/>
              <a:t>See GradStar Step-by Step Guide at https://gradschool.unc.edu/facultystaff/funding/gradstar/</a:t>
            </a:r>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6</a:t>
            </a:fld>
            <a:endParaRPr lang="en-US"/>
          </a:p>
        </p:txBody>
      </p:sp>
    </p:spTree>
    <p:extLst>
      <p:ext uri="{BB962C8B-B14F-4D97-AF65-F5344CB8AC3E}">
        <p14:creationId xmlns:p14="http://schemas.microsoft.com/office/powerpoint/2010/main" val="244228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When you arrive on the eligibility selection page make sure there is a degree and program listed.  Next, click the box by departmental award, and save the page. </a:t>
            </a:r>
          </a:p>
          <a:p>
            <a:pPr defTabSz="942289">
              <a:defRPr/>
            </a:pPr>
            <a:endParaRPr lang="en-US" dirty="0"/>
          </a:p>
          <a:p>
            <a:pPr defTabSz="942289">
              <a:defRPr/>
            </a:pPr>
            <a:endParaRPr lang="en-US" dirty="0"/>
          </a:p>
          <a:p>
            <a:pPr defTabSz="942289">
              <a:defRPr/>
            </a:pPr>
            <a:r>
              <a:rPr lang="en-US" dirty="0"/>
              <a:t>See GradStar Step-by Step Guide at https://gradschool.unc.edu/facultystaff/funding/gradstar/</a:t>
            </a:r>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7</a:t>
            </a:fld>
            <a:endParaRPr lang="en-US"/>
          </a:p>
        </p:txBody>
      </p:sp>
    </p:spTree>
    <p:extLst>
      <p:ext uri="{BB962C8B-B14F-4D97-AF65-F5344CB8AC3E}">
        <p14:creationId xmlns:p14="http://schemas.microsoft.com/office/powerpoint/2010/main" val="146992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grad star maintenance page and click on Pre-Paid/Nonmonetary</a:t>
            </a:r>
          </a:p>
        </p:txBody>
      </p:sp>
      <p:sp>
        <p:nvSpPr>
          <p:cNvPr id="4" name="Slide Number Placeholder 3"/>
          <p:cNvSpPr>
            <a:spLocks noGrp="1"/>
          </p:cNvSpPr>
          <p:nvPr>
            <p:ph type="sldNum" sz="quarter" idx="5"/>
          </p:nvPr>
        </p:nvSpPr>
        <p:spPr/>
        <p:txBody>
          <a:bodyPr/>
          <a:lstStyle/>
          <a:p>
            <a:fld id="{44AF135A-9C5B-E246-A0A1-BAB5FF20B028}" type="slidenum">
              <a:rPr lang="en-US" smtClean="0"/>
              <a:t>8</a:t>
            </a:fld>
            <a:endParaRPr lang="en-US"/>
          </a:p>
        </p:txBody>
      </p:sp>
    </p:spTree>
    <p:extLst>
      <p:ext uri="{BB962C8B-B14F-4D97-AF65-F5344CB8AC3E}">
        <p14:creationId xmlns:p14="http://schemas.microsoft.com/office/powerpoint/2010/main" val="37949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Pre-Paid/ Non-Monetary award page, enter the award type ( which will always be NON), Funding department, and value (or amount) of the nonmonetary/pre -paid award. e sure to provide a description of the award . No account code  is assigned to this award types since the award is already provided to the student.  Additionally, funds for this award type will not pay against any changes on the student’s account.</a:t>
            </a:r>
          </a:p>
          <a:p>
            <a:endParaRPr lang="en-US" dirty="0"/>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9</a:t>
            </a:fld>
            <a:endParaRPr lang="en-US"/>
          </a:p>
        </p:txBody>
      </p:sp>
    </p:spTree>
    <p:extLst>
      <p:ext uri="{BB962C8B-B14F-4D97-AF65-F5344CB8AC3E}">
        <p14:creationId xmlns:p14="http://schemas.microsoft.com/office/powerpoint/2010/main" val="189746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8066" y="1197187"/>
            <a:ext cx="8138081" cy="2546773"/>
          </a:xfrm>
        </p:spPr>
        <p:txBody>
          <a:bodyPr anchor="b"/>
          <a:lstStyle>
            <a:lvl1pPr algn="ctr">
              <a:defRPr sz="6282"/>
            </a:lvl1pPr>
          </a:lstStyle>
          <a:p>
            <a:r>
              <a:rPr lang="en-US"/>
              <a:t>Click to edit Master title style</a:t>
            </a:r>
          </a:p>
        </p:txBody>
      </p:sp>
      <p:sp>
        <p:nvSpPr>
          <p:cNvPr id="3" name="Subtitle 2"/>
          <p:cNvSpPr>
            <a:spLocks noGrp="1"/>
          </p:cNvSpPr>
          <p:nvPr>
            <p:ph type="subTitle" idx="1"/>
          </p:nvPr>
        </p:nvSpPr>
        <p:spPr>
          <a:xfrm>
            <a:off x="1196777" y="3842174"/>
            <a:ext cx="7180660" cy="1766146"/>
          </a:xfrm>
        </p:spPr>
        <p:txBody>
          <a:bodyPr/>
          <a:lstStyle>
            <a:lvl1pPr marL="0" indent="0" algn="ctr">
              <a:buNone/>
              <a:defRPr sz="2513"/>
            </a:lvl1pPr>
            <a:lvl2pPr marL="478688" indent="0" algn="ctr">
              <a:buNone/>
              <a:defRPr sz="2094"/>
            </a:lvl2pPr>
            <a:lvl3pPr marL="957377" indent="0" algn="ctr">
              <a:buNone/>
              <a:defRPr sz="1885"/>
            </a:lvl3pPr>
            <a:lvl4pPr marL="1436065" indent="0" algn="ctr">
              <a:buNone/>
              <a:defRPr sz="1675"/>
            </a:lvl4pPr>
            <a:lvl5pPr marL="1914754" indent="0" algn="ctr">
              <a:buNone/>
              <a:defRPr sz="1675"/>
            </a:lvl5pPr>
            <a:lvl6pPr marL="2393442" indent="0" algn="ctr">
              <a:buNone/>
              <a:defRPr sz="1675"/>
            </a:lvl6pPr>
            <a:lvl7pPr marL="2872130" indent="0" algn="ctr">
              <a:buNone/>
              <a:defRPr sz="1675"/>
            </a:lvl7pPr>
            <a:lvl8pPr marL="3350819" indent="0" algn="ctr">
              <a:buNone/>
              <a:defRPr sz="1675"/>
            </a:lvl8pPr>
            <a:lvl9pPr marL="3829507"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4EB8E8E1-19E2-F84E-A5EA-4335D6B36B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284143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9605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547" y="389467"/>
            <a:ext cx="2064440" cy="6199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228" y="389467"/>
            <a:ext cx="6073641"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8423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79388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3241" y="1823722"/>
            <a:ext cx="8257759" cy="3042919"/>
          </a:xfrm>
        </p:spPr>
        <p:txBody>
          <a:bodyPr anchor="b"/>
          <a:lstStyle>
            <a:lvl1pPr>
              <a:defRPr sz="6282"/>
            </a:lvl1pPr>
          </a:lstStyle>
          <a:p>
            <a:r>
              <a:rPr lang="en-US"/>
              <a:t>Click to edit Master title style</a:t>
            </a:r>
          </a:p>
        </p:txBody>
      </p:sp>
      <p:sp>
        <p:nvSpPr>
          <p:cNvPr id="3" name="Text Placeholder 2"/>
          <p:cNvSpPr>
            <a:spLocks noGrp="1"/>
          </p:cNvSpPr>
          <p:nvPr>
            <p:ph type="body" idx="1"/>
          </p:nvPr>
        </p:nvSpPr>
        <p:spPr>
          <a:xfrm>
            <a:off x="653241" y="4895429"/>
            <a:ext cx="8257759" cy="1600199"/>
          </a:xfrm>
        </p:spPr>
        <p:txBody>
          <a:bodyPr/>
          <a:lstStyle>
            <a:lvl1pPr marL="0" indent="0">
              <a:buNone/>
              <a:defRPr sz="2513">
                <a:solidFill>
                  <a:schemeClr val="tx1"/>
                </a:solidFill>
              </a:defRPr>
            </a:lvl1pPr>
            <a:lvl2pPr marL="478688" indent="0">
              <a:buNone/>
              <a:defRPr sz="2094">
                <a:solidFill>
                  <a:schemeClr val="tx1">
                    <a:tint val="75000"/>
                  </a:schemeClr>
                </a:solidFill>
              </a:defRPr>
            </a:lvl2pPr>
            <a:lvl3pPr marL="957377" indent="0">
              <a:buNone/>
              <a:defRPr sz="1885">
                <a:solidFill>
                  <a:schemeClr val="tx1">
                    <a:tint val="75000"/>
                  </a:schemeClr>
                </a:solidFill>
              </a:defRPr>
            </a:lvl3pPr>
            <a:lvl4pPr marL="1436065" indent="0">
              <a:buNone/>
              <a:defRPr sz="1675">
                <a:solidFill>
                  <a:schemeClr val="tx1">
                    <a:tint val="75000"/>
                  </a:schemeClr>
                </a:solidFill>
              </a:defRPr>
            </a:lvl4pPr>
            <a:lvl5pPr marL="1914754" indent="0">
              <a:buNone/>
              <a:defRPr sz="1675">
                <a:solidFill>
                  <a:schemeClr val="tx1">
                    <a:tint val="75000"/>
                  </a:schemeClr>
                </a:solidFill>
              </a:defRPr>
            </a:lvl5pPr>
            <a:lvl6pPr marL="2393442" indent="0">
              <a:buNone/>
              <a:defRPr sz="1675">
                <a:solidFill>
                  <a:schemeClr val="tx1">
                    <a:tint val="75000"/>
                  </a:schemeClr>
                </a:solidFill>
              </a:defRPr>
            </a:lvl6pPr>
            <a:lvl7pPr marL="2872130" indent="0">
              <a:buNone/>
              <a:defRPr sz="1675">
                <a:solidFill>
                  <a:schemeClr val="tx1">
                    <a:tint val="75000"/>
                  </a:schemeClr>
                </a:solidFill>
              </a:defRPr>
            </a:lvl7pPr>
            <a:lvl8pPr marL="3350819" indent="0">
              <a:buNone/>
              <a:defRPr sz="1675">
                <a:solidFill>
                  <a:schemeClr val="tx1">
                    <a:tint val="75000"/>
                  </a:schemeClr>
                </a:solidFill>
              </a:defRPr>
            </a:lvl8pPr>
            <a:lvl9pPr marL="3829507" indent="0">
              <a:buNone/>
              <a:defRPr sz="1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8E8E1-19E2-F84E-A5EA-4335D6B36B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0649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8227" y="1947333"/>
            <a:ext cx="4069041"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945" y="1947333"/>
            <a:ext cx="4069041"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B8E8E1-19E2-F84E-A5EA-4335D6B36B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6090894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9474" y="389468"/>
            <a:ext cx="8257759" cy="1413934"/>
          </a:xfrm>
        </p:spPr>
        <p:txBody>
          <a:bodyPr/>
          <a:lstStyle/>
          <a:p>
            <a:r>
              <a:rPr lang="en-US"/>
              <a:t>Click to edit Master title style</a:t>
            </a:r>
          </a:p>
        </p:txBody>
      </p:sp>
      <p:sp>
        <p:nvSpPr>
          <p:cNvPr id="3" name="Text Placeholder 2"/>
          <p:cNvSpPr>
            <a:spLocks noGrp="1"/>
          </p:cNvSpPr>
          <p:nvPr>
            <p:ph type="body" idx="1"/>
          </p:nvPr>
        </p:nvSpPr>
        <p:spPr>
          <a:xfrm>
            <a:off x="659475" y="1793241"/>
            <a:ext cx="4050340" cy="878839"/>
          </a:xfrm>
        </p:spPr>
        <p:txBody>
          <a:bodyPr anchor="b"/>
          <a:lstStyle>
            <a:lvl1pPr marL="0" indent="0">
              <a:buNone/>
              <a:defRPr sz="2513" b="1"/>
            </a:lvl1pPr>
            <a:lvl2pPr marL="478688" indent="0">
              <a:buNone/>
              <a:defRPr sz="2094" b="1"/>
            </a:lvl2pPr>
            <a:lvl3pPr marL="957377" indent="0">
              <a:buNone/>
              <a:defRPr sz="1885" b="1"/>
            </a:lvl3pPr>
            <a:lvl4pPr marL="1436065" indent="0">
              <a:buNone/>
              <a:defRPr sz="1675" b="1"/>
            </a:lvl4pPr>
            <a:lvl5pPr marL="1914754" indent="0">
              <a:buNone/>
              <a:defRPr sz="1675" b="1"/>
            </a:lvl5pPr>
            <a:lvl6pPr marL="2393442" indent="0">
              <a:buNone/>
              <a:defRPr sz="1675" b="1"/>
            </a:lvl6pPr>
            <a:lvl7pPr marL="2872130" indent="0">
              <a:buNone/>
              <a:defRPr sz="1675" b="1"/>
            </a:lvl7pPr>
            <a:lvl8pPr marL="3350819" indent="0">
              <a:buNone/>
              <a:defRPr sz="1675" b="1"/>
            </a:lvl8pPr>
            <a:lvl9pPr marL="3829507" indent="0">
              <a:buNone/>
              <a:defRPr sz="1675" b="1"/>
            </a:lvl9pPr>
          </a:lstStyle>
          <a:p>
            <a:pPr lvl="0"/>
            <a:r>
              <a:rPr lang="en-US"/>
              <a:t>Click to edit Master text styles</a:t>
            </a:r>
          </a:p>
        </p:txBody>
      </p:sp>
      <p:sp>
        <p:nvSpPr>
          <p:cNvPr id="4" name="Content Placeholder 3"/>
          <p:cNvSpPr>
            <a:spLocks noGrp="1"/>
          </p:cNvSpPr>
          <p:nvPr>
            <p:ph sz="half" idx="2"/>
          </p:nvPr>
        </p:nvSpPr>
        <p:spPr>
          <a:xfrm>
            <a:off x="659475" y="2672080"/>
            <a:ext cx="405034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46946" y="1793241"/>
            <a:ext cx="4070288" cy="878839"/>
          </a:xfrm>
        </p:spPr>
        <p:txBody>
          <a:bodyPr anchor="b"/>
          <a:lstStyle>
            <a:lvl1pPr marL="0" indent="0">
              <a:buNone/>
              <a:defRPr sz="2513" b="1"/>
            </a:lvl1pPr>
            <a:lvl2pPr marL="478688" indent="0">
              <a:buNone/>
              <a:defRPr sz="2094" b="1"/>
            </a:lvl2pPr>
            <a:lvl3pPr marL="957377" indent="0">
              <a:buNone/>
              <a:defRPr sz="1885" b="1"/>
            </a:lvl3pPr>
            <a:lvl4pPr marL="1436065" indent="0">
              <a:buNone/>
              <a:defRPr sz="1675" b="1"/>
            </a:lvl4pPr>
            <a:lvl5pPr marL="1914754" indent="0">
              <a:buNone/>
              <a:defRPr sz="1675" b="1"/>
            </a:lvl5pPr>
            <a:lvl6pPr marL="2393442" indent="0">
              <a:buNone/>
              <a:defRPr sz="1675" b="1"/>
            </a:lvl6pPr>
            <a:lvl7pPr marL="2872130" indent="0">
              <a:buNone/>
              <a:defRPr sz="1675" b="1"/>
            </a:lvl7pPr>
            <a:lvl8pPr marL="3350819" indent="0">
              <a:buNone/>
              <a:defRPr sz="1675" b="1"/>
            </a:lvl8pPr>
            <a:lvl9pPr marL="3829507" indent="0">
              <a:buNone/>
              <a:defRPr sz="1675" b="1"/>
            </a:lvl9pPr>
          </a:lstStyle>
          <a:p>
            <a:pPr lvl="0"/>
            <a:r>
              <a:rPr lang="en-US"/>
              <a:t>Click to edit Master text styles</a:t>
            </a:r>
          </a:p>
        </p:txBody>
      </p:sp>
      <p:sp>
        <p:nvSpPr>
          <p:cNvPr id="6" name="Content Placeholder 5"/>
          <p:cNvSpPr>
            <a:spLocks noGrp="1"/>
          </p:cNvSpPr>
          <p:nvPr>
            <p:ph sz="quarter" idx="4"/>
          </p:nvPr>
        </p:nvSpPr>
        <p:spPr>
          <a:xfrm>
            <a:off x="4846946" y="2672080"/>
            <a:ext cx="407028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B8E8E1-19E2-F84E-A5EA-4335D6B36B62}"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241681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B8E8E1-19E2-F84E-A5EA-4335D6B36B62}"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63968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E8E1-19E2-F84E-A5EA-4335D6B36B62}"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90529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9474" y="487680"/>
            <a:ext cx="3087933" cy="1706880"/>
          </a:xfrm>
        </p:spPr>
        <p:txBody>
          <a:bodyPr anchor="b"/>
          <a:lstStyle>
            <a:lvl1pPr>
              <a:defRPr sz="3350"/>
            </a:lvl1pPr>
          </a:lstStyle>
          <a:p>
            <a:r>
              <a:rPr lang="en-US"/>
              <a:t>Click to edit Master title style</a:t>
            </a:r>
          </a:p>
        </p:txBody>
      </p:sp>
      <p:sp>
        <p:nvSpPr>
          <p:cNvPr id="3" name="Content Placeholder 2"/>
          <p:cNvSpPr>
            <a:spLocks noGrp="1"/>
          </p:cNvSpPr>
          <p:nvPr>
            <p:ph idx="1"/>
          </p:nvPr>
        </p:nvSpPr>
        <p:spPr>
          <a:xfrm>
            <a:off x="4070288" y="1053255"/>
            <a:ext cx="4846945" cy="5198533"/>
          </a:xfrm>
        </p:spPr>
        <p:txBody>
          <a:bodyPr/>
          <a:lstStyle>
            <a:lvl1pPr>
              <a:defRPr sz="3350"/>
            </a:lvl1pPr>
            <a:lvl2pPr>
              <a:defRPr sz="2932"/>
            </a:lvl2pPr>
            <a:lvl3pPr>
              <a:defRPr sz="2513"/>
            </a:lvl3pPr>
            <a:lvl4pPr>
              <a:defRPr sz="2094"/>
            </a:lvl4pPr>
            <a:lvl5pPr>
              <a:defRPr sz="2094"/>
            </a:lvl5pPr>
            <a:lvl6pPr>
              <a:defRPr sz="2094"/>
            </a:lvl6pPr>
            <a:lvl7pPr>
              <a:defRPr sz="2094"/>
            </a:lvl7pPr>
            <a:lvl8pPr>
              <a:defRPr sz="2094"/>
            </a:lvl8pPr>
            <a:lvl9pPr>
              <a:defRPr sz="20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9474" y="2194560"/>
            <a:ext cx="3087933" cy="4065694"/>
          </a:xfrm>
        </p:spPr>
        <p:txBody>
          <a:bodyPr/>
          <a:lstStyle>
            <a:lvl1pPr marL="0" indent="0">
              <a:buNone/>
              <a:defRPr sz="1675"/>
            </a:lvl1pPr>
            <a:lvl2pPr marL="478688" indent="0">
              <a:buNone/>
              <a:defRPr sz="1466"/>
            </a:lvl2pPr>
            <a:lvl3pPr marL="957377" indent="0">
              <a:buNone/>
              <a:defRPr sz="1256"/>
            </a:lvl3pPr>
            <a:lvl4pPr marL="1436065" indent="0">
              <a:buNone/>
              <a:defRPr sz="1047"/>
            </a:lvl4pPr>
            <a:lvl5pPr marL="1914754" indent="0">
              <a:buNone/>
              <a:defRPr sz="1047"/>
            </a:lvl5pPr>
            <a:lvl6pPr marL="2393442" indent="0">
              <a:buNone/>
              <a:defRPr sz="1047"/>
            </a:lvl6pPr>
            <a:lvl7pPr marL="2872130" indent="0">
              <a:buNone/>
              <a:defRPr sz="1047"/>
            </a:lvl7pPr>
            <a:lvl8pPr marL="3350819" indent="0">
              <a:buNone/>
              <a:defRPr sz="1047"/>
            </a:lvl8pPr>
            <a:lvl9pPr marL="3829507" indent="0">
              <a:buNone/>
              <a:defRPr sz="1047"/>
            </a:lvl9pPr>
          </a:lstStyle>
          <a:p>
            <a:pPr lvl="0"/>
            <a:r>
              <a:rPr lang="en-US"/>
              <a:t>Click to edit Master text styles</a:t>
            </a:r>
          </a:p>
        </p:txBody>
      </p:sp>
      <p:sp>
        <p:nvSpPr>
          <p:cNvPr id="5" name="Date Placeholder 4"/>
          <p:cNvSpPr>
            <a:spLocks noGrp="1"/>
          </p:cNvSpPr>
          <p:nvPr>
            <p:ph type="dt" sz="half" idx="10"/>
          </p:nvPr>
        </p:nvSpPr>
        <p:spPr/>
        <p:txBody>
          <a:bodyPr/>
          <a:lstStyle/>
          <a:p>
            <a:fld id="{4EB8E8E1-19E2-F84E-A5EA-4335D6B36B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36162877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9474" y="487680"/>
            <a:ext cx="3087933" cy="1706880"/>
          </a:xfrm>
        </p:spPr>
        <p:txBody>
          <a:bodyPr anchor="b"/>
          <a:lstStyle>
            <a:lvl1pPr>
              <a:defRPr sz="3350"/>
            </a:lvl1pPr>
          </a:lstStyle>
          <a:p>
            <a:r>
              <a:rPr lang="en-US"/>
              <a:t>Click to edit Master title style</a:t>
            </a:r>
          </a:p>
        </p:txBody>
      </p:sp>
      <p:sp>
        <p:nvSpPr>
          <p:cNvPr id="3" name="Picture Placeholder 2"/>
          <p:cNvSpPr>
            <a:spLocks noGrp="1" noChangeAspect="1"/>
          </p:cNvSpPr>
          <p:nvPr>
            <p:ph type="pic" idx="1"/>
          </p:nvPr>
        </p:nvSpPr>
        <p:spPr>
          <a:xfrm>
            <a:off x="4070288" y="1053255"/>
            <a:ext cx="4846945" cy="5198533"/>
          </a:xfrm>
        </p:spPr>
        <p:txBody>
          <a:bodyPr anchor="t"/>
          <a:lstStyle>
            <a:lvl1pPr marL="0" indent="0">
              <a:buNone/>
              <a:defRPr sz="3350"/>
            </a:lvl1pPr>
            <a:lvl2pPr marL="478688" indent="0">
              <a:buNone/>
              <a:defRPr sz="2932"/>
            </a:lvl2pPr>
            <a:lvl3pPr marL="957377" indent="0">
              <a:buNone/>
              <a:defRPr sz="2513"/>
            </a:lvl3pPr>
            <a:lvl4pPr marL="1436065" indent="0">
              <a:buNone/>
              <a:defRPr sz="2094"/>
            </a:lvl4pPr>
            <a:lvl5pPr marL="1914754" indent="0">
              <a:buNone/>
              <a:defRPr sz="2094"/>
            </a:lvl5pPr>
            <a:lvl6pPr marL="2393442" indent="0">
              <a:buNone/>
              <a:defRPr sz="2094"/>
            </a:lvl6pPr>
            <a:lvl7pPr marL="2872130" indent="0">
              <a:buNone/>
              <a:defRPr sz="2094"/>
            </a:lvl7pPr>
            <a:lvl8pPr marL="3350819" indent="0">
              <a:buNone/>
              <a:defRPr sz="2094"/>
            </a:lvl8pPr>
            <a:lvl9pPr marL="3829507" indent="0">
              <a:buNone/>
              <a:defRPr sz="2094"/>
            </a:lvl9pPr>
          </a:lstStyle>
          <a:p>
            <a:r>
              <a:rPr lang="en-US"/>
              <a:t>Click icon to add picture</a:t>
            </a:r>
          </a:p>
        </p:txBody>
      </p:sp>
      <p:sp>
        <p:nvSpPr>
          <p:cNvPr id="4" name="Text Placeholder 3"/>
          <p:cNvSpPr>
            <a:spLocks noGrp="1"/>
          </p:cNvSpPr>
          <p:nvPr>
            <p:ph type="body" sz="half" idx="2"/>
          </p:nvPr>
        </p:nvSpPr>
        <p:spPr>
          <a:xfrm>
            <a:off x="659474" y="2194560"/>
            <a:ext cx="3087933" cy="4065694"/>
          </a:xfrm>
        </p:spPr>
        <p:txBody>
          <a:bodyPr/>
          <a:lstStyle>
            <a:lvl1pPr marL="0" indent="0">
              <a:buNone/>
              <a:defRPr sz="1675"/>
            </a:lvl1pPr>
            <a:lvl2pPr marL="478688" indent="0">
              <a:buNone/>
              <a:defRPr sz="1466"/>
            </a:lvl2pPr>
            <a:lvl3pPr marL="957377" indent="0">
              <a:buNone/>
              <a:defRPr sz="1256"/>
            </a:lvl3pPr>
            <a:lvl4pPr marL="1436065" indent="0">
              <a:buNone/>
              <a:defRPr sz="1047"/>
            </a:lvl4pPr>
            <a:lvl5pPr marL="1914754" indent="0">
              <a:buNone/>
              <a:defRPr sz="1047"/>
            </a:lvl5pPr>
            <a:lvl6pPr marL="2393442" indent="0">
              <a:buNone/>
              <a:defRPr sz="1047"/>
            </a:lvl6pPr>
            <a:lvl7pPr marL="2872130" indent="0">
              <a:buNone/>
              <a:defRPr sz="1047"/>
            </a:lvl7pPr>
            <a:lvl8pPr marL="3350819" indent="0">
              <a:buNone/>
              <a:defRPr sz="1047"/>
            </a:lvl8pPr>
            <a:lvl9pPr marL="3829507" indent="0">
              <a:buNone/>
              <a:defRPr sz="1047"/>
            </a:lvl9pPr>
          </a:lstStyle>
          <a:p>
            <a:pPr lvl="0"/>
            <a:r>
              <a:rPr lang="en-US"/>
              <a:t>Click to edit Master text styles</a:t>
            </a:r>
          </a:p>
        </p:txBody>
      </p:sp>
      <p:sp>
        <p:nvSpPr>
          <p:cNvPr id="5" name="Date Placeholder 4"/>
          <p:cNvSpPr>
            <a:spLocks noGrp="1"/>
          </p:cNvSpPr>
          <p:nvPr>
            <p:ph type="dt" sz="half" idx="10"/>
          </p:nvPr>
        </p:nvSpPr>
        <p:spPr/>
        <p:txBody>
          <a:bodyPr/>
          <a:lstStyle/>
          <a:p>
            <a:fld id="{4EB8E8E1-19E2-F84E-A5EA-4335D6B36B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38263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227" y="389468"/>
            <a:ext cx="8257759"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8227" y="1947333"/>
            <a:ext cx="8257759"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8227" y="6780108"/>
            <a:ext cx="2154198" cy="389467"/>
          </a:xfrm>
          <a:prstGeom prst="rect">
            <a:avLst/>
          </a:prstGeom>
        </p:spPr>
        <p:txBody>
          <a:bodyPr vert="horz" lIns="91440" tIns="45720" rIns="91440" bIns="45720" rtlCol="0" anchor="ctr"/>
          <a:lstStyle>
            <a:lvl1pPr algn="l">
              <a:defRPr sz="1256">
                <a:solidFill>
                  <a:schemeClr val="tx1">
                    <a:tint val="75000"/>
                  </a:schemeClr>
                </a:solidFill>
              </a:defRPr>
            </a:lvl1pPr>
          </a:lstStyle>
          <a:p>
            <a:fld id="{4EB8E8E1-19E2-F84E-A5EA-4335D6B36B62}" type="datetimeFigureOut">
              <a:rPr lang="en-US" smtClean="0"/>
              <a:t>1/3/2022</a:t>
            </a:fld>
            <a:endParaRPr lang="en-US"/>
          </a:p>
        </p:txBody>
      </p:sp>
      <p:sp>
        <p:nvSpPr>
          <p:cNvPr id="5" name="Footer Placeholder 4"/>
          <p:cNvSpPr>
            <a:spLocks noGrp="1"/>
          </p:cNvSpPr>
          <p:nvPr>
            <p:ph type="ftr" sz="quarter" idx="3"/>
          </p:nvPr>
        </p:nvSpPr>
        <p:spPr>
          <a:xfrm>
            <a:off x="3171458" y="6780108"/>
            <a:ext cx="3231297" cy="389467"/>
          </a:xfrm>
          <a:prstGeom prst="rect">
            <a:avLst/>
          </a:prstGeom>
        </p:spPr>
        <p:txBody>
          <a:bodyPr vert="horz" lIns="91440" tIns="45720" rIns="91440" bIns="45720" rtlCol="0" anchor="ctr"/>
          <a:lstStyle>
            <a:lvl1pPr algn="ctr">
              <a:defRPr sz="125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61788" y="6780108"/>
            <a:ext cx="2154198" cy="389467"/>
          </a:xfrm>
          <a:prstGeom prst="rect">
            <a:avLst/>
          </a:prstGeom>
        </p:spPr>
        <p:txBody>
          <a:bodyPr vert="horz" lIns="91440" tIns="45720" rIns="91440" bIns="45720" rtlCol="0" anchor="ctr"/>
          <a:lstStyle>
            <a:lvl1pPr algn="r">
              <a:defRPr sz="1256">
                <a:solidFill>
                  <a:schemeClr val="tx1">
                    <a:tint val="75000"/>
                  </a:schemeClr>
                </a:solidFill>
              </a:defRPr>
            </a:lvl1pPr>
          </a:lstStyle>
          <a:p>
            <a:fld id="{BD734D7A-8D8B-7847-A653-AE64443DD623}" type="slidenum">
              <a:rPr lang="en-US" smtClean="0"/>
              <a:t>‹#›</a:t>
            </a:fld>
            <a:endParaRPr lang="en-US"/>
          </a:p>
        </p:txBody>
      </p:sp>
    </p:spTree>
    <p:extLst>
      <p:ext uri="{BB962C8B-B14F-4D97-AF65-F5344CB8AC3E}">
        <p14:creationId xmlns:p14="http://schemas.microsoft.com/office/powerpoint/2010/main" val="3169044266"/>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957377" rtl="0" eaLnBrk="1" latinLnBrk="0" hangingPunct="1">
        <a:lnSpc>
          <a:spcPct val="90000"/>
        </a:lnSpc>
        <a:spcBef>
          <a:spcPct val="0"/>
        </a:spcBef>
        <a:buNone/>
        <a:defRPr sz="4607" kern="1200">
          <a:solidFill>
            <a:schemeClr val="tx1"/>
          </a:solidFill>
          <a:latin typeface="+mj-lt"/>
          <a:ea typeface="+mj-ea"/>
          <a:cs typeface="+mj-cs"/>
        </a:defRPr>
      </a:lvl1pPr>
    </p:titleStyle>
    <p:body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p:bodyStyle>
    <p:otherStyle>
      <a:defPPr>
        <a:defRPr lang="en-US"/>
      </a:defPPr>
      <a:lvl1pPr marL="0" algn="l" defTabSz="957377" rtl="0" eaLnBrk="1" latinLnBrk="0" hangingPunct="1">
        <a:defRPr sz="1885" kern="1200">
          <a:solidFill>
            <a:schemeClr val="tx1"/>
          </a:solidFill>
          <a:latin typeface="+mn-lt"/>
          <a:ea typeface="+mn-ea"/>
          <a:cs typeface="+mn-cs"/>
        </a:defRPr>
      </a:lvl1pPr>
      <a:lvl2pPr marL="478688" algn="l" defTabSz="957377" rtl="0" eaLnBrk="1" latinLnBrk="0" hangingPunct="1">
        <a:defRPr sz="1885" kern="1200">
          <a:solidFill>
            <a:schemeClr val="tx1"/>
          </a:solidFill>
          <a:latin typeface="+mn-lt"/>
          <a:ea typeface="+mn-ea"/>
          <a:cs typeface="+mn-cs"/>
        </a:defRPr>
      </a:lvl2pPr>
      <a:lvl3pPr marL="957377" algn="l" defTabSz="957377" rtl="0" eaLnBrk="1" latinLnBrk="0" hangingPunct="1">
        <a:defRPr sz="1885" kern="1200">
          <a:solidFill>
            <a:schemeClr val="tx1"/>
          </a:solidFill>
          <a:latin typeface="+mn-lt"/>
          <a:ea typeface="+mn-ea"/>
          <a:cs typeface="+mn-cs"/>
        </a:defRPr>
      </a:lvl3pPr>
      <a:lvl4pPr marL="1436065" algn="l" defTabSz="957377" rtl="0" eaLnBrk="1" latinLnBrk="0" hangingPunct="1">
        <a:defRPr sz="1885" kern="1200">
          <a:solidFill>
            <a:schemeClr val="tx1"/>
          </a:solidFill>
          <a:latin typeface="+mn-lt"/>
          <a:ea typeface="+mn-ea"/>
          <a:cs typeface="+mn-cs"/>
        </a:defRPr>
      </a:lvl4pPr>
      <a:lvl5pPr marL="1914754" algn="l" defTabSz="957377" rtl="0" eaLnBrk="1" latinLnBrk="0" hangingPunct="1">
        <a:defRPr sz="1885" kern="1200">
          <a:solidFill>
            <a:schemeClr val="tx1"/>
          </a:solidFill>
          <a:latin typeface="+mn-lt"/>
          <a:ea typeface="+mn-ea"/>
          <a:cs typeface="+mn-cs"/>
        </a:defRPr>
      </a:lvl5pPr>
      <a:lvl6pPr marL="2393442" algn="l" defTabSz="957377" rtl="0" eaLnBrk="1" latinLnBrk="0" hangingPunct="1">
        <a:defRPr sz="1885" kern="1200">
          <a:solidFill>
            <a:schemeClr val="tx1"/>
          </a:solidFill>
          <a:latin typeface="+mn-lt"/>
          <a:ea typeface="+mn-ea"/>
          <a:cs typeface="+mn-cs"/>
        </a:defRPr>
      </a:lvl6pPr>
      <a:lvl7pPr marL="2872130" algn="l" defTabSz="957377" rtl="0" eaLnBrk="1" latinLnBrk="0" hangingPunct="1">
        <a:defRPr sz="1885" kern="1200">
          <a:solidFill>
            <a:schemeClr val="tx1"/>
          </a:solidFill>
          <a:latin typeface="+mn-lt"/>
          <a:ea typeface="+mn-ea"/>
          <a:cs typeface="+mn-cs"/>
        </a:defRPr>
      </a:lvl7pPr>
      <a:lvl8pPr marL="3350819" algn="l" defTabSz="957377" rtl="0" eaLnBrk="1" latinLnBrk="0" hangingPunct="1">
        <a:defRPr sz="1885" kern="1200">
          <a:solidFill>
            <a:schemeClr val="tx1"/>
          </a:solidFill>
          <a:latin typeface="+mn-lt"/>
          <a:ea typeface="+mn-ea"/>
          <a:cs typeface="+mn-cs"/>
        </a:defRPr>
      </a:lvl8pPr>
      <a:lvl9pPr marL="3829507" algn="l" defTabSz="957377" rtl="0" eaLnBrk="1" latinLnBrk="0" hangingPunct="1">
        <a:defRPr sz="18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6.xml"/><Relationship Id="rId9" Type="http://schemas.microsoft.com/office/2007/relationships/diagramDrawing" Target="../diagrams/drawing1.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3" y="242"/>
            <a:ext cx="9571818" cy="48553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2F82D-E009-9049-BB05-D247340CCB2E}"/>
              </a:ext>
            </a:extLst>
          </p:cNvPr>
          <p:cNvSpPr>
            <a:spLocks noGrp="1"/>
          </p:cNvSpPr>
          <p:nvPr>
            <p:ph type="title"/>
          </p:nvPr>
        </p:nvSpPr>
        <p:spPr>
          <a:xfrm>
            <a:off x="624571" y="127001"/>
            <a:ext cx="7667374" cy="3955624"/>
          </a:xfrm>
        </p:spPr>
        <p:txBody>
          <a:bodyPr vert="horz" lIns="91440" tIns="45720" rIns="91440" bIns="45720" rtlCol="0" anchor="b">
            <a:normAutofit/>
          </a:bodyPr>
          <a:lstStyle/>
          <a:p>
            <a:pPr defTabSz="914400"/>
            <a:r>
              <a:rPr lang="en-US" sz="6300" kern="1200" dirty="0">
                <a:solidFill>
                  <a:srgbClr val="FFFFFF"/>
                </a:solidFill>
                <a:latin typeface="+mj-lt"/>
                <a:ea typeface="+mj-ea"/>
                <a:cs typeface="+mj-cs"/>
              </a:rPr>
              <a:t>GradStar: </a:t>
            </a:r>
            <a:br>
              <a:rPr lang="en-US" sz="6300" kern="1200" dirty="0">
                <a:solidFill>
                  <a:srgbClr val="FFFFFF"/>
                </a:solidFill>
                <a:latin typeface="+mj-lt"/>
                <a:ea typeface="+mj-ea"/>
                <a:cs typeface="+mj-cs"/>
              </a:rPr>
            </a:br>
            <a:r>
              <a:rPr lang="en-US" sz="6300" kern="1200" dirty="0">
                <a:solidFill>
                  <a:srgbClr val="FFFFFF"/>
                </a:solidFill>
                <a:latin typeface="+mj-lt"/>
                <a:ea typeface="+mj-ea"/>
                <a:cs typeface="+mj-cs"/>
              </a:rPr>
              <a:t>Pre-Paid/Nonmonetary Awards </a:t>
            </a:r>
            <a:br>
              <a:rPr lang="en-US" sz="6300" kern="1200" dirty="0">
                <a:solidFill>
                  <a:srgbClr val="FFFFFF"/>
                </a:solidFill>
                <a:latin typeface="+mj-lt"/>
                <a:ea typeface="+mj-ea"/>
                <a:cs typeface="+mj-cs"/>
              </a:rPr>
            </a:br>
            <a:endParaRPr lang="en-US" sz="6300" kern="1200" dirty="0">
              <a:solidFill>
                <a:srgbClr val="FFFFFF"/>
              </a:solidFill>
              <a:latin typeface="+mj-lt"/>
              <a:ea typeface="+mj-ea"/>
              <a:cs typeface="+mj-cs"/>
            </a:endParaRPr>
          </a:p>
        </p:txBody>
      </p:sp>
      <p:sp>
        <p:nvSpPr>
          <p:cNvPr id="2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53781" y="4488690"/>
            <a:ext cx="266311" cy="206776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54560" y="4371555"/>
            <a:ext cx="158516" cy="199948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93" y="4371556"/>
            <a:ext cx="7014978" cy="189219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0092" y="4669084"/>
            <a:ext cx="2451726" cy="18921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descr="Click to go to the next slide.">
            <a:hlinkClick r:id="" action="ppaction://hlinkshowjump?jump=nextslide"/>
            <a:extLst>
              <a:ext uri="{FF2B5EF4-FFF2-40B4-BE49-F238E27FC236}">
                <a16:creationId xmlns:a16="http://schemas.microsoft.com/office/drawing/2014/main" id="{16FCA4B6-3E75-164A-BD62-C2B4F050BF3F}"/>
              </a:ext>
            </a:extLst>
          </p:cNvPr>
          <p:cNvSpPr/>
          <p:nvPr/>
        </p:nvSpPr>
        <p:spPr>
          <a:xfrm>
            <a:off x="7759278" y="6741676"/>
            <a:ext cx="1141531" cy="87897"/>
          </a:xfrm>
          <a:prstGeom prst="rect">
            <a:avLst/>
          </a:prstGeom>
          <a:solidFill>
            <a:schemeClr val="bg1">
              <a:alpha val="1000"/>
            </a:schemeClr>
          </a:solidFill>
          <a:ln>
            <a:solidFill>
              <a:schemeClr val="bg1">
                <a:alpha val="1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descr="Text&#10;&#10;Description automatically generated with medium confidence">
            <a:hlinkClick r:id="" action="ppaction://hlinkshowjump?jump=nextslide"/>
            <a:extLst>
              <a:ext uri="{FF2B5EF4-FFF2-40B4-BE49-F238E27FC236}">
                <a16:creationId xmlns:a16="http://schemas.microsoft.com/office/drawing/2014/main" id="{2AA0B1F7-1B83-454B-A57A-6C5CE78D5D8C}"/>
              </a:ext>
            </a:extLst>
          </p:cNvPr>
          <p:cNvPicPr>
            <a:picLocks noChangeAspect="1"/>
          </p:cNvPicPr>
          <p:nvPr/>
        </p:nvPicPr>
        <p:blipFill>
          <a:blip r:embed="rId5"/>
          <a:stretch>
            <a:fillRect/>
          </a:stretch>
        </p:blipFill>
        <p:spPr>
          <a:xfrm>
            <a:off x="7505388" y="5653778"/>
            <a:ext cx="1790700" cy="863600"/>
          </a:xfrm>
          <a:prstGeom prst="rect">
            <a:avLst/>
          </a:prstGeom>
        </p:spPr>
      </p:pic>
      <p:pic>
        <p:nvPicPr>
          <p:cNvPr id="6" name="Audio 5">
            <a:hlinkClick r:id="" action="ppaction://media"/>
            <a:extLst>
              <a:ext uri="{FF2B5EF4-FFF2-40B4-BE49-F238E27FC236}">
                <a16:creationId xmlns:a16="http://schemas.microsoft.com/office/drawing/2014/main" id="{EBCC5891-9565-4EB2-A5D8-31E66230E3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1086421766"/>
      </p:ext>
    </p:extLst>
  </p:cSld>
  <p:clrMapOvr>
    <a:masterClrMapping/>
  </p:clrMapOvr>
  <mc:AlternateContent xmlns:mc="http://schemas.openxmlformats.org/markup-compatibility/2006" xmlns:p14="http://schemas.microsoft.com/office/powerpoint/2010/main">
    <mc:Choice Requires="p14">
      <p:transition spd="slow" p14:dur="2000" advTm="6743"/>
    </mc:Choice>
    <mc:Fallback xmlns="">
      <p:transition spd="slow" advTm="6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a:solidFill>
                  <a:srgbClr val="FFFFFF"/>
                </a:solidFill>
              </a:rPr>
              <a:t>Saving The Page</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pic>
        <p:nvPicPr>
          <p:cNvPr id="4" name="Picture 3" descr="Picture">
            <a:extLst>
              <a:ext uri="{FF2B5EF4-FFF2-40B4-BE49-F238E27FC236}">
                <a16:creationId xmlns:a16="http://schemas.microsoft.com/office/drawing/2014/main" id="{0EFA01D4-35AE-8940-94E2-E7E2B64B4A30}"/>
              </a:ext>
            </a:extLst>
          </p:cNvPr>
          <p:cNvPicPr>
            <a:picLocks noChangeAspect="1"/>
          </p:cNvPicPr>
          <p:nvPr/>
        </p:nvPicPr>
        <p:blipFill>
          <a:blip r:embed="rId7"/>
          <a:stretch>
            <a:fillRect/>
          </a:stretch>
        </p:blipFill>
        <p:spPr>
          <a:xfrm>
            <a:off x="2877055" y="3100941"/>
            <a:ext cx="1741044" cy="1342255"/>
          </a:xfrm>
          <a:prstGeom prst="rect">
            <a:avLst/>
          </a:prstGeom>
          <a:ln>
            <a:solidFill>
              <a:schemeClr val="bg2">
                <a:lumMod val="60000"/>
                <a:lumOff val="40000"/>
              </a:schemeClr>
            </a:solidFill>
          </a:ln>
        </p:spPr>
      </p:pic>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274471" y="2536614"/>
            <a:ext cx="7797028" cy="1879081"/>
          </a:xfrm>
        </p:spPr>
        <p:txBody>
          <a:bodyPr>
            <a:normAutofit/>
          </a:bodyPr>
          <a:lstStyle/>
          <a:p>
            <a:r>
              <a:rPr lang="en-US" sz="2200" dirty="0"/>
              <a:t>If you have no other awards save the page</a:t>
            </a:r>
          </a:p>
        </p:txBody>
      </p:sp>
      <p:sp>
        <p:nvSpPr>
          <p:cNvPr id="18" name="Content Placeholder 2">
            <a:extLst>
              <a:ext uri="{FF2B5EF4-FFF2-40B4-BE49-F238E27FC236}">
                <a16:creationId xmlns:a16="http://schemas.microsoft.com/office/drawing/2014/main" id="{7CCC7DAB-0DB1-498E-832C-6547FCD1A278}"/>
              </a:ext>
            </a:extLst>
          </p:cNvPr>
          <p:cNvSpPr txBox="1">
            <a:spLocks/>
          </p:cNvSpPr>
          <p:nvPr/>
        </p:nvSpPr>
        <p:spPr>
          <a:xfrm>
            <a:off x="878990" y="4912156"/>
            <a:ext cx="7797028" cy="187908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endParaRPr lang="en-US" sz="2200" dirty="0"/>
          </a:p>
        </p:txBody>
      </p:sp>
      <p:pic>
        <p:nvPicPr>
          <p:cNvPr id="6" name="Audio 5">
            <a:hlinkClick r:id="" action="ppaction://media"/>
            <a:extLst>
              <a:ext uri="{FF2B5EF4-FFF2-40B4-BE49-F238E27FC236}">
                <a16:creationId xmlns:a16="http://schemas.microsoft.com/office/drawing/2014/main" id="{F21A54A4-5C9E-44DB-A31E-9A962D4B3F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412035789"/>
      </p:ext>
    </p:extLst>
  </p:cSld>
  <p:clrMapOvr>
    <a:masterClrMapping/>
  </p:clrMapOvr>
  <mc:AlternateContent xmlns:mc="http://schemas.openxmlformats.org/markup-compatibility/2006" xmlns:p14="http://schemas.microsoft.com/office/powerpoint/2010/main">
    <mc:Choice Requires="p14">
      <p:transition spd="slow" p14:dur="2000" advTm="5443"/>
    </mc:Choice>
    <mc:Fallback xmlns="">
      <p:transition spd="slow" advTm="5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2785" y="960868"/>
            <a:ext cx="596518" cy="60916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4570" y="675376"/>
            <a:ext cx="379021" cy="588950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Shape 2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359" y="679171"/>
            <a:ext cx="3141194" cy="560831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3B9B45-F21A-714D-8D0E-7FF9FAD9FC24}"/>
              </a:ext>
            </a:extLst>
          </p:cNvPr>
          <p:cNvSpPr>
            <a:spLocks noGrp="1"/>
          </p:cNvSpPr>
          <p:nvPr>
            <p:ph type="title"/>
          </p:nvPr>
        </p:nvSpPr>
        <p:spPr>
          <a:xfrm>
            <a:off x="734142" y="1047756"/>
            <a:ext cx="2660879" cy="4865035"/>
          </a:xfrm>
        </p:spPr>
        <p:txBody>
          <a:bodyPr>
            <a:normAutofit/>
          </a:bodyPr>
          <a:lstStyle/>
          <a:p>
            <a:r>
              <a:rPr lang="en-US" sz="3700">
                <a:solidFill>
                  <a:srgbClr val="FFFFFF"/>
                </a:solidFill>
              </a:rPr>
              <a:t>Success </a:t>
            </a:r>
          </a:p>
        </p:txBody>
      </p:sp>
      <p:sp>
        <p:nvSpPr>
          <p:cNvPr id="3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49303" y="1442455"/>
            <a:ext cx="5226550" cy="56017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934EFA3-DC32-2144-9B1A-6D995A0CC45D}"/>
              </a:ext>
            </a:extLst>
          </p:cNvPr>
          <p:cNvSpPr>
            <a:spLocks noGrp="1"/>
          </p:cNvSpPr>
          <p:nvPr>
            <p:ph idx="1"/>
          </p:nvPr>
        </p:nvSpPr>
        <p:spPr>
          <a:xfrm>
            <a:off x="4100657" y="1834259"/>
            <a:ext cx="4671536" cy="4623604"/>
          </a:xfrm>
        </p:spPr>
        <p:txBody>
          <a:bodyPr anchor="ctr">
            <a:normAutofit/>
          </a:bodyPr>
          <a:lstStyle/>
          <a:p>
            <a:r>
              <a:rPr lang="en-US" sz="2200">
                <a:solidFill>
                  <a:srgbClr val="FEFFFF"/>
                </a:solidFill>
              </a:rPr>
              <a:t>Stay tuned for more helpful trainings. </a:t>
            </a:r>
          </a:p>
          <a:p>
            <a:endParaRPr lang="en-US" sz="2200">
              <a:solidFill>
                <a:srgbClr val="FEFFFF"/>
              </a:solidFill>
            </a:endParaRPr>
          </a:p>
        </p:txBody>
      </p:sp>
      <p:pic>
        <p:nvPicPr>
          <p:cNvPr id="6" name="Picture 5" descr="A picture containing graphical user interface&#10;&#10;Description automatically generated">
            <a:hlinkClick r:id="" action="ppaction://hlinkshowjump?jump=previousslide"/>
            <a:extLst>
              <a:ext uri="{FF2B5EF4-FFF2-40B4-BE49-F238E27FC236}">
                <a16:creationId xmlns:a16="http://schemas.microsoft.com/office/drawing/2014/main" id="{94EE1AE1-CF7E-0E49-94D2-82925B91FDF6}"/>
              </a:ext>
            </a:extLst>
          </p:cNvPr>
          <p:cNvPicPr>
            <a:picLocks noChangeAspect="1"/>
          </p:cNvPicPr>
          <p:nvPr/>
        </p:nvPicPr>
        <p:blipFill>
          <a:blip r:embed="rId5"/>
          <a:stretch>
            <a:fillRect/>
          </a:stretch>
        </p:blipFill>
        <p:spPr>
          <a:xfrm>
            <a:off x="6528816" y="6629400"/>
            <a:ext cx="1152144" cy="531759"/>
          </a:xfrm>
          <a:prstGeom prst="rect">
            <a:avLst/>
          </a:prstGeom>
        </p:spPr>
      </p:pic>
      <p:pic>
        <p:nvPicPr>
          <p:cNvPr id="5" name="Audio 4">
            <a:hlinkClick r:id="" action="ppaction://media"/>
            <a:extLst>
              <a:ext uri="{FF2B5EF4-FFF2-40B4-BE49-F238E27FC236}">
                <a16:creationId xmlns:a16="http://schemas.microsoft.com/office/drawing/2014/main" id="{626CC024-C2E8-4DAF-96E5-D37230A303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2770433962"/>
      </p:ext>
    </p:extLst>
  </p:cSld>
  <p:clrMapOvr>
    <a:masterClrMapping/>
  </p:clrMapOvr>
  <mc:AlternateContent xmlns:mc="http://schemas.openxmlformats.org/markup-compatibility/2006" xmlns:p14="http://schemas.microsoft.com/office/powerpoint/2010/main">
    <mc:Choice Requires="p14">
      <p:transition spd="slow" p14:dur="2000" advTm="9704"/>
    </mc:Choice>
    <mc:Fallback xmlns="">
      <p:transition spd="slow" advTm="9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2785" y="960868"/>
            <a:ext cx="596518" cy="60916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4570" y="675376"/>
            <a:ext cx="379021" cy="588950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359" y="679171"/>
            <a:ext cx="3141194" cy="560831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49303" y="1442455"/>
            <a:ext cx="5226550" cy="56017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1">
            <a:hlinkClick r:id="" action="ppaction://hlinkshowjump?jump=nextslide"/>
            <a:extLst>
              <a:ext uri="{FF2B5EF4-FFF2-40B4-BE49-F238E27FC236}">
                <a16:creationId xmlns:a16="http://schemas.microsoft.com/office/drawing/2014/main" id="{6E5BC93C-2F33-3947-A934-9971495778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3" name="Picture 22" descr="Graphical user interface&#10;&#10;Description automatically generated">
            <a:hlinkClick r:id="" action="ppaction://hlinkshowjump?jump=previousslide"/>
            <a:extLst>
              <a:ext uri="{FF2B5EF4-FFF2-40B4-BE49-F238E27FC236}">
                <a16:creationId xmlns:a16="http://schemas.microsoft.com/office/drawing/2014/main" id="{060DB327-505C-E24A-ABB4-5D3AFFA656C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594121" y="6603183"/>
            <a:ext cx="1155700" cy="533400"/>
          </a:xfrm>
          <a:prstGeom prst="rect">
            <a:avLst/>
          </a:prstGeom>
        </p:spPr>
      </p:pic>
      <p:sp>
        <p:nvSpPr>
          <p:cNvPr id="3" name="Content Placeholder 2">
            <a:extLst>
              <a:ext uri="{FF2B5EF4-FFF2-40B4-BE49-F238E27FC236}">
                <a16:creationId xmlns:a16="http://schemas.microsoft.com/office/drawing/2014/main" id="{8127A455-E1E8-204E-9335-4018A6A432A7}"/>
              </a:ext>
            </a:extLst>
          </p:cNvPr>
          <p:cNvSpPr>
            <a:spLocks noGrp="1"/>
          </p:cNvSpPr>
          <p:nvPr>
            <p:ph idx="1"/>
          </p:nvPr>
        </p:nvSpPr>
        <p:spPr>
          <a:xfrm>
            <a:off x="4230109" y="3298912"/>
            <a:ext cx="4671536" cy="1330776"/>
          </a:xfrm>
          <a:solidFill>
            <a:schemeClr val="accent1"/>
          </a:solidFill>
        </p:spPr>
        <p:txBody>
          <a:bodyPr anchor="ctr">
            <a:normAutofit lnSpcReduction="10000"/>
          </a:bodyPr>
          <a:lstStyle/>
          <a:p>
            <a:endParaRPr lang="en-US" sz="2200" dirty="0">
              <a:solidFill>
                <a:srgbClr val="FEFFFF"/>
              </a:solidFill>
            </a:endParaRPr>
          </a:p>
          <a:p>
            <a:r>
              <a:rPr lang="en-US" sz="2200" dirty="0">
                <a:solidFill>
                  <a:srgbClr val="FEFFFF"/>
                </a:solidFill>
              </a:rPr>
              <a:t>Know how to report values of nonmonetary and pre-paid awards in GradStar.</a:t>
            </a:r>
            <a:endParaRPr lang="en-US" sz="1800" dirty="0">
              <a:solidFill>
                <a:srgbClr val="FEFFFF"/>
              </a:solidFill>
            </a:endParaRPr>
          </a:p>
        </p:txBody>
      </p:sp>
      <p:sp>
        <p:nvSpPr>
          <p:cNvPr id="2" name="Title 1">
            <a:extLst>
              <a:ext uri="{FF2B5EF4-FFF2-40B4-BE49-F238E27FC236}">
                <a16:creationId xmlns:a16="http://schemas.microsoft.com/office/drawing/2014/main" id="{79113D39-CB4C-D04E-A819-0122E98C9EE5}"/>
              </a:ext>
            </a:extLst>
          </p:cNvPr>
          <p:cNvSpPr>
            <a:spLocks noGrp="1"/>
          </p:cNvSpPr>
          <p:nvPr>
            <p:ph type="title"/>
          </p:nvPr>
        </p:nvSpPr>
        <p:spPr>
          <a:xfrm>
            <a:off x="734142" y="1047756"/>
            <a:ext cx="2660879" cy="4865035"/>
          </a:xfrm>
        </p:spPr>
        <p:txBody>
          <a:bodyPr>
            <a:normAutofit/>
          </a:bodyPr>
          <a:lstStyle/>
          <a:p>
            <a:r>
              <a:rPr lang="en-US" sz="3700">
                <a:solidFill>
                  <a:srgbClr val="FFFFFF"/>
                </a:solidFill>
              </a:rPr>
              <a:t>By the end of the course… </a:t>
            </a:r>
          </a:p>
        </p:txBody>
      </p:sp>
      <p:pic>
        <p:nvPicPr>
          <p:cNvPr id="4" name="Audio 3">
            <a:hlinkClick r:id="" action="ppaction://media"/>
            <a:extLst>
              <a:ext uri="{FF2B5EF4-FFF2-40B4-BE49-F238E27FC236}">
                <a16:creationId xmlns:a16="http://schemas.microsoft.com/office/drawing/2014/main" id="{B829BA09-0BA4-4A30-B8F8-8EAA10AEF1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451424564"/>
      </p:ext>
    </p:extLst>
  </p:cSld>
  <p:clrMapOvr>
    <a:masterClrMapping/>
  </p:clrMapOvr>
  <mc:AlternateContent xmlns:mc="http://schemas.openxmlformats.org/markup-compatibility/2006" xmlns:p14="http://schemas.microsoft.com/office/powerpoint/2010/main">
    <mc:Choice Requires="p14">
      <p:transition spd="slow" p14:dur="2000" advTm="8985"/>
    </mc:Choice>
    <mc:Fallback xmlns="">
      <p:transition spd="slow" advTm="8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61751" y="1884599"/>
            <a:ext cx="645893" cy="4514871"/>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61752" y="1518698"/>
            <a:ext cx="540084" cy="4074919"/>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29184" y="1322006"/>
            <a:ext cx="272652" cy="394635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29183" y="1312694"/>
            <a:ext cx="8016721" cy="37664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D9F85DF-6115-1543-AD5A-45DB90A2DE8F}"/>
              </a:ext>
            </a:extLst>
          </p:cNvPr>
          <p:cNvSpPr>
            <a:spLocks noGrp="1"/>
          </p:cNvSpPr>
          <p:nvPr>
            <p:ph type="title"/>
          </p:nvPr>
        </p:nvSpPr>
        <p:spPr>
          <a:xfrm>
            <a:off x="1469268" y="1714996"/>
            <a:ext cx="7252926" cy="3068458"/>
          </a:xfrm>
        </p:spPr>
        <p:txBody>
          <a:bodyPr vert="horz" lIns="91440" tIns="45720" rIns="91440" bIns="45720" rtlCol="0" anchor="b">
            <a:normAutofit/>
          </a:bodyPr>
          <a:lstStyle/>
          <a:p>
            <a:pPr defTabSz="914400"/>
            <a:r>
              <a:rPr lang="en-US" sz="6100" kern="1200" dirty="0">
                <a:solidFill>
                  <a:srgbClr val="FFFFFF"/>
                </a:solidFill>
                <a:latin typeface="+mj-lt"/>
                <a:ea typeface="+mj-ea"/>
                <a:cs typeface="+mj-cs"/>
              </a:rPr>
              <a:t>Let’s get started… </a:t>
            </a:r>
          </a:p>
        </p:txBody>
      </p:sp>
      <p:sp>
        <p:nvSpPr>
          <p:cNvPr id="16" name="TextBox 15">
            <a:extLst>
              <a:ext uri="{FF2B5EF4-FFF2-40B4-BE49-F238E27FC236}">
                <a16:creationId xmlns:a16="http://schemas.microsoft.com/office/drawing/2014/main" id="{14803853-1A7D-CF45-9ADF-5B950EC6DA34}"/>
              </a:ext>
            </a:extLst>
          </p:cNvPr>
          <p:cNvSpPr txBox="1"/>
          <p:nvPr/>
        </p:nvSpPr>
        <p:spPr>
          <a:xfrm>
            <a:off x="6899195" y="6629400"/>
            <a:ext cx="657604" cy="295835"/>
          </a:xfrm>
          <a:prstGeom prst="rect">
            <a:avLst/>
          </a:prstGeom>
          <a:noFill/>
        </p:spPr>
        <p:txBody>
          <a:bodyPr wrap="square" lIns="0" tIns="0" rIns="0" bIns="0" rtlCol="0" anchor="ctr" anchorCtr="0">
            <a:noAutofit/>
          </a:bodyPr>
          <a:lstStyle/>
          <a:p>
            <a:pPr algn="ctr"/>
            <a:r>
              <a:rPr lang="en-US" sz="2000">
                <a:solidFill>
                  <a:schemeClr val="bg1"/>
                </a:solidFill>
                <a:latin typeface="Franklin Gothic Heavy" panose="020B0903020102020204" pitchFamily="34" charset="0"/>
              </a:rPr>
              <a:t>ack</a:t>
            </a:r>
          </a:p>
        </p:txBody>
      </p:sp>
      <p:grpSp>
        <p:nvGrpSpPr>
          <p:cNvPr id="17" name="Group 16">
            <a:extLst>
              <a:ext uri="{FF2B5EF4-FFF2-40B4-BE49-F238E27FC236}">
                <a16:creationId xmlns:a16="http://schemas.microsoft.com/office/drawing/2014/main" id="{BB1D467B-E646-6D49-B8B4-012C21AB8585}"/>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8" name="Picture 17" descr="Graphical user interface&#10;&#10;Description automatically generated with medium confidence">
              <a:hlinkClick r:id="" action="ppaction://hlinkshowjump?jump=nextslide"/>
              <a:extLst>
                <a:ext uri="{FF2B5EF4-FFF2-40B4-BE49-F238E27FC236}">
                  <a16:creationId xmlns:a16="http://schemas.microsoft.com/office/drawing/2014/main" id="{9068F55B-0518-6346-9589-D175C6407D02}"/>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19" name="Picture 18" descr="Graphical user interface&#10;&#10;Description automatically generated">
              <a:hlinkClick r:id="" action="ppaction://hlinkshowjump?jump=previousslide"/>
              <a:extLst>
                <a:ext uri="{FF2B5EF4-FFF2-40B4-BE49-F238E27FC236}">
                  <a16:creationId xmlns:a16="http://schemas.microsoft.com/office/drawing/2014/main" id="{4A4DF9F5-73C0-4340-B058-42CF49130F19}"/>
                </a:ext>
              </a:extLst>
            </p:cNvPr>
            <p:cNvPicPr>
              <a:picLocks noChangeAspect="1"/>
            </p:cNvPicPr>
            <p:nvPr/>
          </p:nvPicPr>
          <p:blipFill>
            <a:blip r:embed="rId6"/>
            <a:stretch>
              <a:fillRect/>
            </a:stretch>
          </p:blipFill>
          <p:spPr>
            <a:xfrm>
              <a:off x="6528816" y="6629400"/>
              <a:ext cx="1155700" cy="533400"/>
            </a:xfrm>
            <a:prstGeom prst="rect">
              <a:avLst/>
            </a:prstGeom>
          </p:spPr>
        </p:pic>
      </p:grpSp>
      <p:pic>
        <p:nvPicPr>
          <p:cNvPr id="3" name="Audio 2">
            <a:hlinkClick r:id="" action="ppaction://media"/>
            <a:extLst>
              <a:ext uri="{FF2B5EF4-FFF2-40B4-BE49-F238E27FC236}">
                <a16:creationId xmlns:a16="http://schemas.microsoft.com/office/drawing/2014/main" id="{CDCFDE6F-48E1-48DD-B068-A5F09367F05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776263970"/>
      </p:ext>
    </p:extLst>
  </p:cSld>
  <p:clrMapOvr>
    <a:masterClrMapping/>
  </p:clrMapOvr>
  <mc:AlternateContent xmlns:mc="http://schemas.openxmlformats.org/markup-compatibility/2006" xmlns:p14="http://schemas.microsoft.com/office/powerpoint/2010/main">
    <mc:Choice Requires="p14">
      <p:transition p14:dur="0" advTm="2610"/>
    </mc:Choice>
    <mc:Fallback xmlns="">
      <p:transition advTm="2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5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638387" y="3944887"/>
            <a:ext cx="9653154" cy="1299404"/>
          </a:xfrm>
        </p:spPr>
        <p:txBody>
          <a:bodyPr>
            <a:normAutofit/>
          </a:bodyPr>
          <a:lstStyle/>
          <a:p>
            <a:pPr marL="2872131" lvl="6" indent="0">
              <a:buNone/>
            </a:pPr>
            <a:endParaRPr lang="en-US" sz="2200" dirty="0"/>
          </a:p>
          <a:p>
            <a:pPr algn="l"/>
            <a:endParaRPr lang="en-US" sz="2800" b="0" i="0" u="none" strike="noStrike" baseline="0" dirty="0">
              <a:solidFill>
                <a:srgbClr val="000000"/>
              </a:solidFill>
              <a:latin typeface="Arial" panose="020B0604020202020204" pitchFamily="34" charset="0"/>
            </a:endParaRPr>
          </a:p>
          <a:p>
            <a:pPr marL="0" indent="0">
              <a:buNone/>
            </a:pPr>
            <a:r>
              <a:rPr lang="en-US" sz="1800" b="0" i="1" u="none" strike="noStrike" baseline="0" dirty="0">
                <a:solidFill>
                  <a:srgbClr val="2D2D2D"/>
                </a:solidFill>
                <a:latin typeface="Calibri" panose="020F0502020204030204" pitchFamily="34" charset="0"/>
                <a:cs typeface="Calibri" panose="020F0502020204030204" pitchFamily="34" charset="0"/>
              </a:rPr>
              <a:t>De minimis items valued at $25 (or less) can be excluded from being reported in GradStar. </a:t>
            </a:r>
          </a:p>
          <a:p>
            <a:endParaRPr lang="en-US" sz="1800" i="1" dirty="0"/>
          </a:p>
          <a:p>
            <a:pPr marL="0" indent="0">
              <a:buNone/>
            </a:pPr>
            <a:endParaRPr lang="en-US" sz="2200" dirty="0"/>
          </a:p>
          <a:p>
            <a:endParaRPr lang="en-US" sz="2200" dirty="0"/>
          </a:p>
          <a:p>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What types of items are considered nonmonetary or pre-paid?</a:t>
            </a:r>
          </a:p>
        </p:txBody>
      </p:sp>
      <p:sp>
        <p:nvSpPr>
          <p:cNvPr id="19" name="Content Placeholder 2">
            <a:extLst>
              <a:ext uri="{FF2B5EF4-FFF2-40B4-BE49-F238E27FC236}">
                <a16:creationId xmlns:a16="http://schemas.microsoft.com/office/drawing/2014/main" id="{0C407050-CD4F-4269-A042-07BD60452F5D}"/>
              </a:ext>
            </a:extLst>
          </p:cNvPr>
          <p:cNvSpPr txBox="1">
            <a:spLocks/>
          </p:cNvSpPr>
          <p:nvPr/>
        </p:nvSpPr>
        <p:spPr>
          <a:xfrm>
            <a:off x="1270942" y="2535544"/>
            <a:ext cx="7797028" cy="2176517"/>
          </a:xfrm>
          <a:prstGeom prst="rect">
            <a:avLst/>
          </a:prstGeom>
        </p:spPr>
        <p:txBody>
          <a:bodyPr vert="horz" lIns="91440" tIns="45720" rIns="91440" bIns="45720" rtlCol="0">
            <a:normAutofit fontScale="85000" lnSpcReduction="20000"/>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800" dirty="0"/>
              <a:t>Items given</a:t>
            </a:r>
            <a:r>
              <a:rPr lang="en-US" sz="2800" u="sng" dirty="0"/>
              <a:t> only </a:t>
            </a:r>
            <a:r>
              <a:rPr lang="en-US" sz="2800" dirty="0"/>
              <a:t>to students such as:</a:t>
            </a:r>
          </a:p>
          <a:p>
            <a:pPr marL="0" indent="0">
              <a:buNone/>
            </a:pPr>
            <a:endParaRPr lang="en-US" sz="2800" dirty="0"/>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Gift cards</a:t>
            </a:r>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Electronic Devices </a:t>
            </a:r>
            <a:r>
              <a:rPr lang="en-US" sz="1400" dirty="0">
                <a:effectLst/>
                <a:latin typeface="Calibri" panose="020F0502020204030204" pitchFamily="34" charset="0"/>
                <a:ea typeface="Calibri" panose="020F0502020204030204" pitchFamily="34" charset="0"/>
              </a:rPr>
              <a:t>(computers, tablets, equipment, etc.)</a:t>
            </a:r>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Giveaways</a:t>
            </a:r>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Promotional, goodwill or incentive gifts</a:t>
            </a:r>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Payments made to outside providers on a student’s behalf</a:t>
            </a:r>
          </a:p>
          <a:p>
            <a:pPr lvl="2">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rPr>
              <a:t> Items purchased using othe</a:t>
            </a:r>
            <a:r>
              <a:rPr lang="en-US" sz="2400" dirty="0">
                <a:latin typeface="Calibri" panose="020F0502020204030204" pitchFamily="34" charset="0"/>
                <a:ea typeface="Calibri" panose="020F0502020204030204" pitchFamily="34" charset="0"/>
              </a:rPr>
              <a:t>r systems </a:t>
            </a:r>
            <a:r>
              <a:rPr lang="en-US" sz="1400" dirty="0">
                <a:latin typeface="Calibri" panose="020F0502020204030204" pitchFamily="34" charset="0"/>
                <a:ea typeface="Calibri" panose="020F0502020204030204" pitchFamily="34" charset="0"/>
              </a:rPr>
              <a:t>(i.e., </a:t>
            </a:r>
            <a:r>
              <a:rPr lang="en-US" sz="1400" dirty="0" err="1">
                <a:latin typeface="Calibri" panose="020F0502020204030204" pitchFamily="34" charset="0"/>
                <a:ea typeface="Calibri" panose="020F0502020204030204" pitchFamily="34" charset="0"/>
              </a:rPr>
              <a:t>BuyCarolina</a:t>
            </a:r>
            <a:r>
              <a:rPr lang="en-US" sz="1400" dirty="0">
                <a:latin typeface="Calibri" panose="020F050202020403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a:p>
            <a:pPr>
              <a:buFont typeface="Wingdings" panose="05000000000000000000" pitchFamily="2" charset="2"/>
              <a:buChar char="Ø"/>
            </a:pPr>
            <a:endParaRPr lang="en-US" sz="2200" dirty="0"/>
          </a:p>
          <a:p>
            <a:pPr marL="0" indent="0">
              <a:buNone/>
            </a:pPr>
            <a:endParaRPr lang="en-US" sz="2200" dirty="0"/>
          </a:p>
        </p:txBody>
      </p:sp>
      <p:pic>
        <p:nvPicPr>
          <p:cNvPr id="7" name="Audio 6">
            <a:hlinkClick r:id="" action="ppaction://media"/>
            <a:extLst>
              <a:ext uri="{FF2B5EF4-FFF2-40B4-BE49-F238E27FC236}">
                <a16:creationId xmlns:a16="http://schemas.microsoft.com/office/drawing/2014/main" id="{84963E22-ED8A-4376-BD75-7A3B4EDE45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1846715816"/>
      </p:ext>
    </p:extLst>
  </p:cSld>
  <p:clrMapOvr>
    <a:masterClrMapping/>
  </p:clrMapOvr>
  <mc:AlternateContent xmlns:mc="http://schemas.openxmlformats.org/markup-compatibility/2006" xmlns:p14="http://schemas.microsoft.com/office/powerpoint/2010/main">
    <mc:Choice Requires="p14">
      <p:transition spd="slow" p14:dur="2000" advTm="58083"/>
    </mc:Choice>
    <mc:Fallback xmlns="">
      <p:transition spd="slow" advTm="58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090218" y="2923431"/>
            <a:ext cx="7797028" cy="1644221"/>
          </a:xfrm>
        </p:spPr>
        <p:txBody>
          <a:bodyPr>
            <a:normAutofit fontScale="92500" lnSpcReduction="20000"/>
          </a:bodyPr>
          <a:lstStyle/>
          <a:p>
            <a:r>
              <a:rPr lang="en-US" sz="2400" dirty="0"/>
              <a:t>To remain compliant with federal financial aid regulations.</a:t>
            </a:r>
          </a:p>
          <a:p>
            <a:endParaRPr lang="en-US" sz="2400" dirty="0"/>
          </a:p>
          <a:p>
            <a:r>
              <a:rPr lang="en-US" sz="2400" dirty="0"/>
              <a:t>Regulations specify that  any educational benefits paid because of enrollment in a postsecondary education institution, or to cover postsecondary education expenses  is financial assistance.</a:t>
            </a:r>
          </a:p>
          <a:p>
            <a:pPr marL="0" indent="0">
              <a:buNone/>
            </a:pPr>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Why do values for nonmonetary/pre-paid awards have to be reported?</a:t>
            </a:r>
          </a:p>
        </p:txBody>
      </p:sp>
      <p:sp>
        <p:nvSpPr>
          <p:cNvPr id="20" name="Content Placeholder 2">
            <a:extLst>
              <a:ext uri="{FF2B5EF4-FFF2-40B4-BE49-F238E27FC236}">
                <a16:creationId xmlns:a16="http://schemas.microsoft.com/office/drawing/2014/main" id="{5D569E73-ECF5-4C45-B0EC-B122AC27CC20}"/>
              </a:ext>
            </a:extLst>
          </p:cNvPr>
          <p:cNvSpPr txBox="1">
            <a:spLocks/>
          </p:cNvSpPr>
          <p:nvPr/>
        </p:nvSpPr>
        <p:spPr>
          <a:xfrm>
            <a:off x="1090218" y="4429099"/>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endParaRPr lang="en-US" sz="2200" dirty="0"/>
          </a:p>
        </p:txBody>
      </p:sp>
      <p:sp>
        <p:nvSpPr>
          <p:cNvPr id="21" name="Content Placeholder 2">
            <a:extLst>
              <a:ext uri="{FF2B5EF4-FFF2-40B4-BE49-F238E27FC236}">
                <a16:creationId xmlns:a16="http://schemas.microsoft.com/office/drawing/2014/main" id="{A9EBEC17-939D-4FEA-929D-5F8098F93160}"/>
              </a:ext>
            </a:extLst>
          </p:cNvPr>
          <p:cNvSpPr txBox="1">
            <a:spLocks/>
          </p:cNvSpPr>
          <p:nvPr/>
        </p:nvSpPr>
        <p:spPr>
          <a:xfrm>
            <a:off x="1145443" y="5778128"/>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endParaRPr lang="en-US" sz="2200" dirty="0"/>
          </a:p>
        </p:txBody>
      </p:sp>
      <p:sp>
        <p:nvSpPr>
          <p:cNvPr id="19" name="Content Placeholder 2">
            <a:extLst>
              <a:ext uri="{FF2B5EF4-FFF2-40B4-BE49-F238E27FC236}">
                <a16:creationId xmlns:a16="http://schemas.microsoft.com/office/drawing/2014/main" id="{8C7756ED-ABAD-4EAE-8919-19E31D337041}"/>
              </a:ext>
            </a:extLst>
          </p:cNvPr>
          <p:cNvSpPr txBox="1">
            <a:spLocks/>
          </p:cNvSpPr>
          <p:nvPr/>
        </p:nvSpPr>
        <p:spPr>
          <a:xfrm>
            <a:off x="1118957" y="3452743"/>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endParaRPr lang="en-US" sz="2200" dirty="0"/>
          </a:p>
        </p:txBody>
      </p:sp>
      <p:sp>
        <p:nvSpPr>
          <p:cNvPr id="18" name="Content Placeholder 2">
            <a:extLst>
              <a:ext uri="{FF2B5EF4-FFF2-40B4-BE49-F238E27FC236}">
                <a16:creationId xmlns:a16="http://schemas.microsoft.com/office/drawing/2014/main" id="{CCE1BC0D-6E8D-4813-875E-541729430EBC}"/>
              </a:ext>
            </a:extLst>
          </p:cNvPr>
          <p:cNvSpPr txBox="1">
            <a:spLocks/>
          </p:cNvSpPr>
          <p:nvPr/>
        </p:nvSpPr>
        <p:spPr>
          <a:xfrm>
            <a:off x="878990" y="4186533"/>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endParaRPr lang="en-US" sz="2200" dirty="0"/>
          </a:p>
        </p:txBody>
      </p:sp>
      <p:sp>
        <p:nvSpPr>
          <p:cNvPr id="22" name="TextBox 21">
            <a:extLst>
              <a:ext uri="{FF2B5EF4-FFF2-40B4-BE49-F238E27FC236}">
                <a16:creationId xmlns:a16="http://schemas.microsoft.com/office/drawing/2014/main" id="{BDFE1DE3-25BB-4799-ADC7-60F5033B1332}"/>
              </a:ext>
            </a:extLst>
          </p:cNvPr>
          <p:cNvSpPr txBox="1"/>
          <p:nvPr/>
        </p:nvSpPr>
        <p:spPr>
          <a:xfrm>
            <a:off x="1118957" y="4794389"/>
            <a:ext cx="7338552" cy="769441"/>
          </a:xfrm>
          <a:prstGeom prst="rect">
            <a:avLst/>
          </a:prstGeom>
          <a:noFill/>
        </p:spPr>
        <p:txBody>
          <a:bodyPr wrap="square">
            <a:spAutoFit/>
          </a:bodyPr>
          <a:lstStyle/>
          <a:p>
            <a:pPr marL="342900" indent="-342900">
              <a:buFont typeface="Arial" panose="020B0604020202020204" pitchFamily="34" charset="0"/>
              <a:buChar char="•"/>
            </a:pPr>
            <a:r>
              <a:rPr lang="en-US" sz="2200" dirty="0">
                <a:solidFill>
                  <a:srgbClr val="000000"/>
                </a:solidFill>
                <a:latin typeface="Calibri" panose="020F0502020204030204"/>
              </a:rPr>
              <a:t>GradStar is the system used to report financial assistance (</a:t>
            </a:r>
            <a:r>
              <a:rPr lang="en-US" sz="2200" i="1" dirty="0">
                <a:solidFill>
                  <a:srgbClr val="000000"/>
                </a:solidFill>
                <a:latin typeface="Calibri" panose="020F0502020204030204"/>
              </a:rPr>
              <a:t>both cash and non-cash values</a:t>
            </a:r>
            <a:r>
              <a:rPr lang="en-US" sz="2200" dirty="0">
                <a:solidFill>
                  <a:srgbClr val="000000"/>
                </a:solidFill>
                <a:latin typeface="Calibri" panose="020F0502020204030204"/>
              </a:rPr>
              <a:t>) for students. </a:t>
            </a:r>
            <a:endParaRPr lang="en-US" dirty="0"/>
          </a:p>
        </p:txBody>
      </p:sp>
      <p:pic>
        <p:nvPicPr>
          <p:cNvPr id="7" name="Audio 6">
            <a:hlinkClick r:id="" action="ppaction://media"/>
            <a:extLst>
              <a:ext uri="{FF2B5EF4-FFF2-40B4-BE49-F238E27FC236}">
                <a16:creationId xmlns:a16="http://schemas.microsoft.com/office/drawing/2014/main" id="{2BBDAAEA-FF95-4B86-AD00-F4C6F99BB8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680517724"/>
      </p:ext>
    </p:extLst>
  </p:cSld>
  <p:clrMapOvr>
    <a:masterClrMapping/>
  </p:clrMapOvr>
  <mc:AlternateContent xmlns:mc="http://schemas.openxmlformats.org/markup-compatibility/2006" xmlns:p14="http://schemas.microsoft.com/office/powerpoint/2010/main">
    <mc:Choice Requires="p14">
      <p:transition spd="slow" p14:dur="2000" advTm="44615"/>
    </mc:Choice>
    <mc:Fallback xmlns="">
      <p:transition spd="slow" advTm="44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1090506"/>
            <a:ext cx="557249" cy="22352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893593"/>
            <a:ext cx="316647" cy="1819127"/>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6242" y="683620"/>
            <a:ext cx="132144" cy="182740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13429" y="678097"/>
            <a:ext cx="258054" cy="1858517"/>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5767" y="678096"/>
            <a:ext cx="8565797" cy="16442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E6FB793-0A41-5F4B-855F-11431F59B87B}"/>
              </a:ext>
            </a:extLst>
          </p:cNvPr>
          <p:cNvSpPr>
            <a:spLocks noGrp="1"/>
          </p:cNvSpPr>
          <p:nvPr>
            <p:ph type="title"/>
          </p:nvPr>
        </p:nvSpPr>
        <p:spPr>
          <a:xfrm>
            <a:off x="480062" y="570110"/>
            <a:ext cx="8060728" cy="1292909"/>
          </a:xfrm>
        </p:spPr>
        <p:txBody>
          <a:bodyPr>
            <a:normAutofit/>
          </a:bodyPr>
          <a:lstStyle/>
          <a:p>
            <a:r>
              <a:rPr lang="en-US" sz="3700" dirty="0">
                <a:solidFill>
                  <a:srgbClr val="FFFFFF"/>
                </a:solidFill>
              </a:rPr>
              <a:t>Entering Nonmonetary</a:t>
            </a:r>
            <a:br>
              <a:rPr lang="en-US" sz="3700" dirty="0">
                <a:solidFill>
                  <a:srgbClr val="FFFFFF"/>
                </a:solidFill>
              </a:rPr>
            </a:br>
            <a:r>
              <a:rPr lang="en-US" sz="3700" dirty="0">
                <a:solidFill>
                  <a:srgbClr val="FFFFFF"/>
                </a:solidFill>
              </a:rPr>
              <a:t>/ Pre-Paid Awards</a:t>
            </a:r>
          </a:p>
        </p:txBody>
      </p:sp>
      <p:graphicFrame>
        <p:nvGraphicFramePr>
          <p:cNvPr id="17" name="Content Placeholder 2" descr="Picture">
            <a:extLst>
              <a:ext uri="{FF2B5EF4-FFF2-40B4-BE49-F238E27FC236}">
                <a16:creationId xmlns:a16="http://schemas.microsoft.com/office/drawing/2014/main" id="{8CA5A117-67B9-9A4A-BA73-585C67D338CF}"/>
              </a:ext>
            </a:extLst>
          </p:cNvPr>
          <p:cNvGraphicFramePr>
            <a:graphicFrameLocks/>
          </p:cNvGraphicFramePr>
          <p:nvPr>
            <p:extLst>
              <p:ext uri="{D42A27DB-BD31-4B8C-83A1-F6EECF244321}">
                <p14:modId xmlns:p14="http://schemas.microsoft.com/office/powerpoint/2010/main" val="3754564061"/>
              </p:ext>
            </p:extLst>
          </p:nvPr>
        </p:nvGraphicFramePr>
        <p:xfrm>
          <a:off x="1119590" y="2511028"/>
          <a:ext cx="4053545" cy="3563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6" name="Group 25">
            <a:extLst>
              <a:ext uri="{FF2B5EF4-FFF2-40B4-BE49-F238E27FC236}">
                <a16:creationId xmlns:a16="http://schemas.microsoft.com/office/drawing/2014/main" id="{15BE5F54-F4F7-534C-95BC-089E1C512AF9}"/>
              </a:ext>
              <a:ext uri="{C183D7F6-B498-43B3-948B-1728B52AA6E4}">
                <adec:decorative xmlns:adec="http://schemas.microsoft.com/office/drawing/2017/decorative" val="1"/>
              </a:ext>
            </a:extLst>
          </p:cNvPr>
          <p:cNvGrpSpPr/>
          <p:nvPr/>
        </p:nvGrpSpPr>
        <p:grpSpPr>
          <a:xfrm>
            <a:off x="1504201" y="6730964"/>
            <a:ext cx="2377384" cy="542544"/>
            <a:chOff x="6528816" y="6620256"/>
            <a:chExt cx="2468880" cy="542544"/>
          </a:xfrm>
        </p:grpSpPr>
        <p:pic>
          <p:nvPicPr>
            <p:cNvPr id="27" name="Picture 26" descr="Graphical user interface&#10;&#10;Description automatically generated with medium confidence">
              <a:hlinkClick r:id="" action="ppaction://hlinkshowjump?jump=nextslide"/>
              <a:extLst>
                <a:ext uri="{FF2B5EF4-FFF2-40B4-BE49-F238E27FC236}">
                  <a16:creationId xmlns:a16="http://schemas.microsoft.com/office/drawing/2014/main" id="{19DD5208-F2EC-6146-AFC1-FEC0D44E3261}"/>
                </a:ext>
              </a:extLst>
            </p:cNvPr>
            <p:cNvPicPr>
              <a:picLocks noChangeAspect="1"/>
            </p:cNvPicPr>
            <p:nvPr/>
          </p:nvPicPr>
          <p:blipFill>
            <a:blip r:embed="rId10"/>
            <a:stretch>
              <a:fillRect/>
            </a:stretch>
          </p:blipFill>
          <p:spPr>
            <a:xfrm>
              <a:off x="7854696" y="6620256"/>
              <a:ext cx="1143000" cy="533400"/>
            </a:xfrm>
            <a:prstGeom prst="rect">
              <a:avLst/>
            </a:prstGeom>
          </p:spPr>
        </p:pic>
        <p:pic>
          <p:nvPicPr>
            <p:cNvPr id="28" name="Picture 27" descr="Graphical user interface&#10;&#10;Description automatically generated">
              <a:hlinkClick r:id="" action="ppaction://hlinkshowjump?jump=previousslide"/>
              <a:extLst>
                <a:ext uri="{FF2B5EF4-FFF2-40B4-BE49-F238E27FC236}">
                  <a16:creationId xmlns:a16="http://schemas.microsoft.com/office/drawing/2014/main" id="{8FD4FEAB-C327-374B-817C-D403515EB11B}"/>
                </a:ext>
              </a:extLst>
            </p:cNvPr>
            <p:cNvPicPr>
              <a:picLocks noChangeAspect="1"/>
            </p:cNvPicPr>
            <p:nvPr/>
          </p:nvPicPr>
          <p:blipFill>
            <a:blip r:embed="rId11"/>
            <a:stretch>
              <a:fillRect/>
            </a:stretch>
          </p:blipFill>
          <p:spPr>
            <a:xfrm>
              <a:off x="6528816" y="6629400"/>
              <a:ext cx="1155700" cy="533400"/>
            </a:xfrm>
            <a:prstGeom prst="rect">
              <a:avLst/>
            </a:prstGeom>
          </p:spPr>
        </p:pic>
      </p:grpSp>
      <p:pic>
        <p:nvPicPr>
          <p:cNvPr id="9" name="Picture 8" descr="picture">
            <a:extLst>
              <a:ext uri="{FF2B5EF4-FFF2-40B4-BE49-F238E27FC236}">
                <a16:creationId xmlns:a16="http://schemas.microsoft.com/office/drawing/2014/main" id="{7182CEB0-D51B-A541-8028-0C246588DEB9}"/>
              </a:ext>
            </a:extLst>
          </p:cNvPr>
          <p:cNvPicPr>
            <a:picLocks noChangeAspect="1"/>
          </p:cNvPicPr>
          <p:nvPr/>
        </p:nvPicPr>
        <p:blipFill>
          <a:blip r:embed="rId12"/>
          <a:stretch>
            <a:fillRect/>
          </a:stretch>
        </p:blipFill>
        <p:spPr>
          <a:xfrm>
            <a:off x="5173135" y="678096"/>
            <a:ext cx="3894836" cy="5910664"/>
          </a:xfrm>
          <a:prstGeom prst="rect">
            <a:avLst/>
          </a:prstGeom>
          <a:ln w="57150">
            <a:solidFill>
              <a:schemeClr val="bg2">
                <a:lumMod val="40000"/>
                <a:lumOff val="60000"/>
              </a:schemeClr>
            </a:solidFill>
          </a:ln>
        </p:spPr>
      </p:pic>
      <p:sp>
        <p:nvSpPr>
          <p:cNvPr id="15" name="Title 1">
            <a:extLst>
              <a:ext uri="{FF2B5EF4-FFF2-40B4-BE49-F238E27FC236}">
                <a16:creationId xmlns:a16="http://schemas.microsoft.com/office/drawing/2014/main" id="{21C25CDA-E1CB-47A7-868E-304E7E4B6B1C}"/>
              </a:ext>
            </a:extLst>
          </p:cNvPr>
          <p:cNvSpPr txBox="1">
            <a:spLocks/>
          </p:cNvSpPr>
          <p:nvPr/>
        </p:nvSpPr>
        <p:spPr>
          <a:xfrm>
            <a:off x="755545" y="1597324"/>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Mark Student  Eligible</a:t>
            </a:r>
          </a:p>
        </p:txBody>
      </p:sp>
      <p:sp>
        <p:nvSpPr>
          <p:cNvPr id="19" name="Rectangle 18">
            <a:extLst>
              <a:ext uri="{FF2B5EF4-FFF2-40B4-BE49-F238E27FC236}">
                <a16:creationId xmlns:a16="http://schemas.microsoft.com/office/drawing/2014/main" id="{EF4DA54C-5736-42A4-B8E7-A81C95D40A4D}"/>
              </a:ext>
            </a:extLst>
          </p:cNvPr>
          <p:cNvSpPr/>
          <p:nvPr/>
        </p:nvSpPr>
        <p:spPr>
          <a:xfrm>
            <a:off x="1119590" y="6637104"/>
            <a:ext cx="3007372" cy="577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Pentagon 4">
            <a:hlinkClick r:id="rId13" action="ppaction://hlinksldjump"/>
            <a:extLst>
              <a:ext uri="{FF2B5EF4-FFF2-40B4-BE49-F238E27FC236}">
                <a16:creationId xmlns:a16="http://schemas.microsoft.com/office/drawing/2014/main" id="{9124F2EE-E669-4443-B415-07DAC0A09813}"/>
              </a:ext>
            </a:extLst>
          </p:cNvPr>
          <p:cNvSpPr/>
          <p:nvPr/>
        </p:nvSpPr>
        <p:spPr>
          <a:xfrm rot="10800000">
            <a:off x="6713651" y="6820041"/>
            <a:ext cx="1031922" cy="329543"/>
          </a:xfrm>
          <a:prstGeom prst="homePlate">
            <a:avLst/>
          </a:prstGeom>
          <a:solidFill>
            <a:srgbClr val="EF446F"/>
          </a:solidFill>
          <a:ln>
            <a:solidFill>
              <a:srgbClr val="EF4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hlinkClick r:id="" action="ppaction://hlinkshowjump?jump=nextslide"/>
            <a:extLst>
              <a:ext uri="{FF2B5EF4-FFF2-40B4-BE49-F238E27FC236}">
                <a16:creationId xmlns:a16="http://schemas.microsoft.com/office/drawing/2014/main" id="{2D5C2D38-4FEC-44F9-B3A3-F3EE86A46408}"/>
              </a:ext>
            </a:extLst>
          </p:cNvPr>
          <p:cNvSpPr/>
          <p:nvPr/>
        </p:nvSpPr>
        <p:spPr>
          <a:xfrm>
            <a:off x="7895578" y="6820041"/>
            <a:ext cx="1031923" cy="340177"/>
          </a:xfrm>
          <a:prstGeom prst="homePlate">
            <a:avLst/>
          </a:prstGeom>
          <a:solidFill>
            <a:srgbClr val="EF446F"/>
          </a:solidFill>
          <a:ln>
            <a:solidFill>
              <a:srgbClr val="EF4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0151E2-E5DD-45BA-8872-4CDEEEF63E84}"/>
              </a:ext>
            </a:extLst>
          </p:cNvPr>
          <p:cNvSpPr txBox="1"/>
          <p:nvPr/>
        </p:nvSpPr>
        <p:spPr>
          <a:xfrm>
            <a:off x="4331368" y="32004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119815B4-B4DE-48DF-8D78-148A9E8742EA}"/>
              </a:ext>
            </a:extLst>
          </p:cNvPr>
          <p:cNvSpPr txBox="1"/>
          <p:nvPr/>
        </p:nvSpPr>
        <p:spPr>
          <a:xfrm>
            <a:off x="4331368" y="32004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4DA88095-0EB9-445F-ACFD-F56A78806980}"/>
              </a:ext>
            </a:extLst>
          </p:cNvPr>
          <p:cNvSpPr txBox="1"/>
          <p:nvPr/>
        </p:nvSpPr>
        <p:spPr>
          <a:xfrm>
            <a:off x="7935860" y="6810780"/>
            <a:ext cx="1031923" cy="369332"/>
          </a:xfrm>
          <a:prstGeom prst="rect">
            <a:avLst/>
          </a:prstGeom>
          <a:noFill/>
        </p:spPr>
        <p:txBody>
          <a:bodyPr wrap="square" rtlCol="0">
            <a:spAutoFit/>
          </a:bodyPr>
          <a:lstStyle/>
          <a:p>
            <a:r>
              <a:rPr lang="en-US" b="1" dirty="0">
                <a:solidFill>
                  <a:schemeClr val="bg1"/>
                </a:solidFill>
                <a:latin typeface="Arial Black" panose="020B0A04020102020204" pitchFamily="34" charset="0"/>
              </a:rPr>
              <a:t>Next</a:t>
            </a:r>
          </a:p>
        </p:txBody>
      </p:sp>
      <p:sp>
        <p:nvSpPr>
          <p:cNvPr id="25" name="TextBox 24">
            <a:hlinkClick r:id="" action="ppaction://hlinkshowjump?jump=previousslide"/>
            <a:extLst>
              <a:ext uri="{FF2B5EF4-FFF2-40B4-BE49-F238E27FC236}">
                <a16:creationId xmlns:a16="http://schemas.microsoft.com/office/drawing/2014/main" id="{0AB518F0-F67C-4FE1-B36D-05436CE5AD0D}"/>
              </a:ext>
            </a:extLst>
          </p:cNvPr>
          <p:cNvSpPr txBox="1"/>
          <p:nvPr/>
        </p:nvSpPr>
        <p:spPr>
          <a:xfrm>
            <a:off x="6885304" y="6800147"/>
            <a:ext cx="1031923" cy="369332"/>
          </a:xfrm>
          <a:prstGeom prst="rect">
            <a:avLst/>
          </a:prstGeom>
          <a:noFill/>
        </p:spPr>
        <p:txBody>
          <a:bodyPr wrap="square" rtlCol="0">
            <a:spAutoFit/>
          </a:bodyPr>
          <a:lstStyle/>
          <a:p>
            <a:r>
              <a:rPr lang="en-US" b="1" dirty="0">
                <a:solidFill>
                  <a:schemeClr val="bg1"/>
                </a:solidFill>
                <a:latin typeface="Arial Black" panose="020B0A04020102020204" pitchFamily="34" charset="0"/>
              </a:rPr>
              <a:t>Back</a:t>
            </a:r>
          </a:p>
        </p:txBody>
      </p:sp>
      <p:pic>
        <p:nvPicPr>
          <p:cNvPr id="6" name="Audio 5">
            <a:hlinkClick r:id="" action="ppaction://media"/>
            <a:extLst>
              <a:ext uri="{FF2B5EF4-FFF2-40B4-BE49-F238E27FC236}">
                <a16:creationId xmlns:a16="http://schemas.microsoft.com/office/drawing/2014/main" id="{69A69520-0D77-4189-A518-36A62FB0545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4289123744"/>
      </p:ext>
    </p:extLst>
  </p:cSld>
  <p:clrMapOvr>
    <a:masterClrMapping/>
  </p:clrMapOvr>
  <mc:AlternateContent xmlns:mc="http://schemas.openxmlformats.org/markup-compatibility/2006" xmlns:p14="http://schemas.microsoft.com/office/powerpoint/2010/main">
    <mc:Choice Requires="p14">
      <p:transition spd="slow" p14:dur="2000" advTm="24137"/>
    </mc:Choice>
    <mc:Fallback xmlns="">
      <p:transition spd="slow" advTm="24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1090506"/>
            <a:ext cx="557249" cy="22352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893593"/>
            <a:ext cx="316647" cy="1819127"/>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6242" y="683620"/>
            <a:ext cx="132144" cy="182740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13429" y="678097"/>
            <a:ext cx="258054" cy="1858517"/>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5767" y="678096"/>
            <a:ext cx="8565797" cy="16442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E3127E-6D7C-CD47-8002-9965F33416E0}"/>
              </a:ext>
            </a:extLst>
          </p:cNvPr>
          <p:cNvSpPr>
            <a:spLocks noGrp="1"/>
          </p:cNvSpPr>
          <p:nvPr>
            <p:ph type="title"/>
          </p:nvPr>
        </p:nvSpPr>
        <p:spPr>
          <a:xfrm>
            <a:off x="600363" y="553265"/>
            <a:ext cx="8060728" cy="1292909"/>
          </a:xfrm>
        </p:spPr>
        <p:txBody>
          <a:bodyPr>
            <a:normAutofit/>
          </a:bodyPr>
          <a:lstStyle/>
          <a:p>
            <a:r>
              <a:rPr lang="en-US" sz="3700" dirty="0">
                <a:solidFill>
                  <a:srgbClr val="FFFFFF"/>
                </a:solidFill>
              </a:rPr>
              <a:t>Entering Nonmonetary/ Pre-Paid Awards</a:t>
            </a:r>
          </a:p>
        </p:txBody>
      </p:sp>
      <p:sp>
        <p:nvSpPr>
          <p:cNvPr id="3" name="Content Placeholder 2">
            <a:extLst>
              <a:ext uri="{FF2B5EF4-FFF2-40B4-BE49-F238E27FC236}">
                <a16:creationId xmlns:a16="http://schemas.microsoft.com/office/drawing/2014/main" id="{CED8FD0D-B02E-E94C-B3F3-81E133506552}"/>
              </a:ext>
            </a:extLst>
          </p:cNvPr>
          <p:cNvSpPr>
            <a:spLocks noGrp="1"/>
          </p:cNvSpPr>
          <p:nvPr>
            <p:ph idx="1"/>
          </p:nvPr>
        </p:nvSpPr>
        <p:spPr>
          <a:xfrm>
            <a:off x="1073976" y="2656465"/>
            <a:ext cx="7624342" cy="3804984"/>
          </a:xfrm>
        </p:spPr>
        <p:txBody>
          <a:bodyPr anchor="t">
            <a:normAutofit/>
          </a:bodyPr>
          <a:lstStyle/>
          <a:p>
            <a:r>
              <a:rPr lang="en-US" sz="2000" dirty="0"/>
              <a:t>Ensure Degree Program Listed</a:t>
            </a:r>
          </a:p>
          <a:p>
            <a:r>
              <a:rPr lang="en-US" sz="2000" dirty="0"/>
              <a:t>Click Check box </a:t>
            </a:r>
          </a:p>
          <a:p>
            <a:r>
              <a:rPr lang="en-US" sz="2000" dirty="0"/>
              <a:t>Save </a:t>
            </a:r>
          </a:p>
          <a:p>
            <a:pPr>
              <a:lnSpc>
                <a:spcPct val="100000"/>
              </a:lnSpc>
            </a:pPr>
            <a:endParaRPr lang="en-US" sz="2200" dirty="0"/>
          </a:p>
        </p:txBody>
      </p:sp>
      <p:grpSp>
        <p:nvGrpSpPr>
          <p:cNvPr id="4" name="Group 3" descr="picture">
            <a:extLst>
              <a:ext uri="{FF2B5EF4-FFF2-40B4-BE49-F238E27FC236}">
                <a16:creationId xmlns:a16="http://schemas.microsoft.com/office/drawing/2014/main" id="{31C726D3-4B0E-E044-8E48-2DD8E23A892E}"/>
              </a:ext>
            </a:extLst>
          </p:cNvPr>
          <p:cNvGrpSpPr/>
          <p:nvPr/>
        </p:nvGrpSpPr>
        <p:grpSpPr>
          <a:xfrm>
            <a:off x="1408305" y="3657600"/>
            <a:ext cx="7485001" cy="2625440"/>
            <a:chOff x="2406150" y="4070508"/>
            <a:chExt cx="6533431" cy="2625440"/>
          </a:xfrm>
        </p:grpSpPr>
        <p:pic>
          <p:nvPicPr>
            <p:cNvPr id="13" name="Picture 12">
              <a:extLst>
                <a:ext uri="{FF2B5EF4-FFF2-40B4-BE49-F238E27FC236}">
                  <a16:creationId xmlns:a16="http://schemas.microsoft.com/office/drawing/2014/main" id="{75CA9EC2-B2B7-5546-9258-C7CA4C0A442C}"/>
                </a:ext>
              </a:extLst>
            </p:cNvPr>
            <p:cNvPicPr>
              <a:picLocks noChangeAspect="1"/>
            </p:cNvPicPr>
            <p:nvPr/>
          </p:nvPicPr>
          <p:blipFill rotWithShape="1">
            <a:blip r:embed="rId5"/>
            <a:srcRect t="30002"/>
            <a:stretch/>
          </p:blipFill>
          <p:spPr>
            <a:xfrm>
              <a:off x="3177654" y="4070508"/>
              <a:ext cx="5761927" cy="2625440"/>
            </a:xfrm>
            <a:prstGeom prst="rect">
              <a:avLst/>
            </a:prstGeom>
            <a:ln>
              <a:solidFill>
                <a:schemeClr val="bg2">
                  <a:lumMod val="40000"/>
                  <a:lumOff val="60000"/>
                </a:schemeClr>
              </a:solidFill>
            </a:ln>
          </p:spPr>
        </p:pic>
        <p:sp>
          <p:nvSpPr>
            <p:cNvPr id="17" name="Right Arrow 16">
              <a:extLst>
                <a:ext uri="{FF2B5EF4-FFF2-40B4-BE49-F238E27FC236}">
                  <a16:creationId xmlns:a16="http://schemas.microsoft.com/office/drawing/2014/main" id="{E5B44FA4-60A6-A348-844F-9B7708683964}"/>
                </a:ext>
              </a:extLst>
            </p:cNvPr>
            <p:cNvSpPr/>
            <p:nvPr/>
          </p:nvSpPr>
          <p:spPr>
            <a:xfrm>
              <a:off x="3992714" y="5383228"/>
              <a:ext cx="1039725" cy="294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AD396CE-6B18-6942-B254-9BBC6BCFB42F}"/>
                </a:ext>
              </a:extLst>
            </p:cNvPr>
            <p:cNvSpPr/>
            <p:nvPr/>
          </p:nvSpPr>
          <p:spPr>
            <a:xfrm>
              <a:off x="2406150" y="5207296"/>
              <a:ext cx="1543008" cy="646331"/>
            </a:xfrm>
            <a:prstGeom prst="rect">
              <a:avLst/>
            </a:prstGeom>
            <a:solidFill>
              <a:schemeClr val="accent3"/>
            </a:solidFill>
          </p:spPr>
          <p:txBody>
            <a:bodyPr wrap="square">
              <a:spAutoFit/>
            </a:bodyPr>
            <a:lstStyle/>
            <a:p>
              <a:pPr>
                <a:spcAft>
                  <a:spcPts val="600"/>
                </a:spcAft>
              </a:pPr>
              <a:r>
                <a:rPr lang="en-US" dirty="0">
                  <a:solidFill>
                    <a:schemeClr val="bg1"/>
                  </a:solidFill>
                </a:rPr>
                <a:t>Click to mark student eligible </a:t>
              </a:r>
            </a:p>
          </p:txBody>
        </p:sp>
      </p:grpSp>
      <p:grpSp>
        <p:nvGrpSpPr>
          <p:cNvPr id="28" name="Group 27" descr="Picture">
            <a:extLst>
              <a:ext uri="{FF2B5EF4-FFF2-40B4-BE49-F238E27FC236}">
                <a16:creationId xmlns:a16="http://schemas.microsoft.com/office/drawing/2014/main" id="{EC43E548-3A43-0443-98CE-7EEE04A0C2A7}"/>
              </a:ext>
            </a:extLst>
          </p:cNvPr>
          <p:cNvGrpSpPr/>
          <p:nvPr/>
        </p:nvGrpSpPr>
        <p:grpSpPr>
          <a:xfrm>
            <a:off x="6528816" y="6620256"/>
            <a:ext cx="2468880" cy="542544"/>
            <a:chOff x="6528816" y="6620256"/>
            <a:chExt cx="2468880" cy="542544"/>
          </a:xfrm>
        </p:grpSpPr>
        <p:pic>
          <p:nvPicPr>
            <p:cNvPr id="29" name="Picture 28" descr="Graphical user interface&#10;&#10;Description automatically generated with medium confidence">
              <a:hlinkClick r:id="" action="ppaction://hlinkshowjump?jump=nextslide"/>
              <a:extLst>
                <a:ext uri="{FF2B5EF4-FFF2-40B4-BE49-F238E27FC236}">
                  <a16:creationId xmlns:a16="http://schemas.microsoft.com/office/drawing/2014/main" id="{6784794B-DEC2-3C46-9E1E-97C44BCDBFF6}"/>
                </a:ext>
              </a:extLst>
            </p:cNvPr>
            <p:cNvPicPr>
              <a:picLocks noChangeAspect="1"/>
            </p:cNvPicPr>
            <p:nvPr/>
          </p:nvPicPr>
          <p:blipFill>
            <a:blip r:embed="rId6"/>
            <a:stretch>
              <a:fillRect/>
            </a:stretch>
          </p:blipFill>
          <p:spPr>
            <a:xfrm>
              <a:off x="7854696" y="6620256"/>
              <a:ext cx="1143000" cy="533400"/>
            </a:xfrm>
            <a:prstGeom prst="rect">
              <a:avLst/>
            </a:prstGeom>
          </p:spPr>
        </p:pic>
        <p:pic>
          <p:nvPicPr>
            <p:cNvPr id="30" name="Picture 29" descr="Graphical user interface&#10;&#10;Description automatically generated">
              <a:hlinkClick r:id="" action="ppaction://hlinkshowjump?jump=previousslide"/>
              <a:extLst>
                <a:ext uri="{FF2B5EF4-FFF2-40B4-BE49-F238E27FC236}">
                  <a16:creationId xmlns:a16="http://schemas.microsoft.com/office/drawing/2014/main" id="{D632CA6B-A770-D94E-9368-CA729267464E}"/>
                </a:ext>
              </a:extLst>
            </p:cNvPr>
            <p:cNvPicPr>
              <a:picLocks noChangeAspect="1"/>
            </p:cNvPicPr>
            <p:nvPr/>
          </p:nvPicPr>
          <p:blipFill>
            <a:blip r:embed="rId7"/>
            <a:stretch>
              <a:fillRect/>
            </a:stretch>
          </p:blipFill>
          <p:spPr>
            <a:xfrm>
              <a:off x="6528816" y="6629400"/>
              <a:ext cx="1155700" cy="533400"/>
            </a:xfrm>
            <a:prstGeom prst="rect">
              <a:avLst/>
            </a:prstGeom>
          </p:spPr>
        </p:pic>
      </p:grpSp>
      <p:sp>
        <p:nvSpPr>
          <p:cNvPr id="19" name="Title 1">
            <a:extLst>
              <a:ext uri="{FF2B5EF4-FFF2-40B4-BE49-F238E27FC236}">
                <a16:creationId xmlns:a16="http://schemas.microsoft.com/office/drawing/2014/main" id="{F157E335-EB9D-4546-BBF8-046C11210310}"/>
              </a:ext>
            </a:extLst>
          </p:cNvPr>
          <p:cNvSpPr txBox="1">
            <a:spLocks/>
          </p:cNvSpPr>
          <p:nvPr/>
        </p:nvSpPr>
        <p:spPr>
          <a:xfrm>
            <a:off x="806393" y="1573995"/>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Mark Student  Eligible</a:t>
            </a:r>
          </a:p>
        </p:txBody>
      </p:sp>
      <p:pic>
        <p:nvPicPr>
          <p:cNvPr id="11" name="Audio 10">
            <a:hlinkClick r:id="" action="ppaction://media"/>
            <a:extLst>
              <a:ext uri="{FF2B5EF4-FFF2-40B4-BE49-F238E27FC236}">
                <a16:creationId xmlns:a16="http://schemas.microsoft.com/office/drawing/2014/main" id="{247F5138-8A90-45B3-9C88-606B360D4B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823992370"/>
      </p:ext>
    </p:extLst>
  </p:cSld>
  <p:clrMapOvr>
    <a:masterClrMapping/>
  </p:clrMapOvr>
  <mc:AlternateContent xmlns:mc="http://schemas.openxmlformats.org/markup-compatibility/2006" xmlns:p14="http://schemas.microsoft.com/office/powerpoint/2010/main">
    <mc:Choice Requires="p14">
      <p:transition spd="slow" p14:dur="2000" advTm="13261"/>
    </mc:Choice>
    <mc:Fallback xmlns="">
      <p:transition spd="slow" advTm="13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145443" y="2984117"/>
            <a:ext cx="7797028" cy="1475547"/>
          </a:xfrm>
        </p:spPr>
        <p:txBody>
          <a:bodyPr>
            <a:normAutofit/>
          </a:bodyPr>
          <a:lstStyle/>
          <a:p>
            <a:r>
              <a:rPr lang="en-US" sz="2000" dirty="0"/>
              <a:t>Click on Pre-paid/Nonmonetary</a:t>
            </a:r>
          </a:p>
          <a:p>
            <a:endParaRPr lang="en-US" sz="2000" dirty="0"/>
          </a:p>
        </p:txBody>
      </p:sp>
      <p:sp>
        <p:nvSpPr>
          <p:cNvPr id="18" name="Title 1">
            <a:extLst>
              <a:ext uri="{FF2B5EF4-FFF2-40B4-BE49-F238E27FC236}">
                <a16:creationId xmlns:a16="http://schemas.microsoft.com/office/drawing/2014/main" id="{679B36AE-463C-4F02-AD83-2C333642A1F6}"/>
              </a:ext>
            </a:extLst>
          </p:cNvPr>
          <p:cNvSpPr txBox="1">
            <a:spLocks/>
          </p:cNvSpPr>
          <p:nvPr/>
        </p:nvSpPr>
        <p:spPr>
          <a:xfrm>
            <a:off x="679049" y="1437315"/>
            <a:ext cx="7269475"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Use the GradStar Maintenance Page to enter award </a:t>
            </a:r>
          </a:p>
        </p:txBody>
      </p:sp>
      <p:pic>
        <p:nvPicPr>
          <p:cNvPr id="8" name="Picture 7">
            <a:extLst>
              <a:ext uri="{FF2B5EF4-FFF2-40B4-BE49-F238E27FC236}">
                <a16:creationId xmlns:a16="http://schemas.microsoft.com/office/drawing/2014/main" id="{BE01A407-792A-4983-891B-DBC9F887AA7C}"/>
              </a:ext>
            </a:extLst>
          </p:cNvPr>
          <p:cNvPicPr>
            <a:picLocks noChangeAspect="1"/>
          </p:cNvPicPr>
          <p:nvPr/>
        </p:nvPicPr>
        <p:blipFill>
          <a:blip r:embed="rId7"/>
          <a:stretch>
            <a:fillRect/>
          </a:stretch>
        </p:blipFill>
        <p:spPr>
          <a:xfrm>
            <a:off x="74645" y="4162550"/>
            <a:ext cx="8923051" cy="2140118"/>
          </a:xfrm>
          <a:prstGeom prst="rect">
            <a:avLst/>
          </a:prstGeom>
        </p:spPr>
      </p:pic>
      <p:cxnSp>
        <p:nvCxnSpPr>
          <p:cNvPr id="38" name="Straight Connector 37">
            <a:extLst>
              <a:ext uri="{FF2B5EF4-FFF2-40B4-BE49-F238E27FC236}">
                <a16:creationId xmlns:a16="http://schemas.microsoft.com/office/drawing/2014/main" id="{17CD23B6-8F39-4CCC-BCB5-7D50445C7463}"/>
              </a:ext>
            </a:extLst>
          </p:cNvPr>
          <p:cNvCxnSpPr>
            <a:cxnSpLocks/>
          </p:cNvCxnSpPr>
          <p:nvPr/>
        </p:nvCxnSpPr>
        <p:spPr>
          <a:xfrm>
            <a:off x="74645" y="4130532"/>
            <a:ext cx="3256384"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EC8F83-408F-4905-8592-68AFC05195A5}"/>
              </a:ext>
            </a:extLst>
          </p:cNvPr>
          <p:cNvCxnSpPr>
            <a:cxnSpLocks/>
          </p:cNvCxnSpPr>
          <p:nvPr/>
        </p:nvCxnSpPr>
        <p:spPr>
          <a:xfrm>
            <a:off x="74645" y="4534858"/>
            <a:ext cx="3256384"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917158-E091-4BB4-8C59-18BF21A80307}"/>
              </a:ext>
            </a:extLst>
          </p:cNvPr>
          <p:cNvCxnSpPr>
            <a:cxnSpLocks/>
          </p:cNvCxnSpPr>
          <p:nvPr/>
        </p:nvCxnSpPr>
        <p:spPr>
          <a:xfrm flipV="1">
            <a:off x="3331029" y="4130532"/>
            <a:ext cx="0" cy="40432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A73407-67B8-49A6-9815-8A8C8BFC7C8C}"/>
              </a:ext>
            </a:extLst>
          </p:cNvPr>
          <p:cNvCxnSpPr>
            <a:cxnSpLocks/>
          </p:cNvCxnSpPr>
          <p:nvPr/>
        </p:nvCxnSpPr>
        <p:spPr>
          <a:xfrm flipV="1">
            <a:off x="77756" y="4130532"/>
            <a:ext cx="0" cy="40432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sp>
        <p:nvSpPr>
          <p:cNvPr id="49" name="Title 1">
            <a:extLst>
              <a:ext uri="{FF2B5EF4-FFF2-40B4-BE49-F238E27FC236}">
                <a16:creationId xmlns:a16="http://schemas.microsoft.com/office/drawing/2014/main" id="{8239ED31-BD92-4A94-9986-F04AAD8DC434}"/>
              </a:ext>
            </a:extLst>
          </p:cNvPr>
          <p:cNvSpPr>
            <a:spLocks noGrp="1"/>
          </p:cNvSpPr>
          <p:nvPr>
            <p:ph type="title"/>
          </p:nvPr>
        </p:nvSpPr>
        <p:spPr>
          <a:xfrm>
            <a:off x="658813" y="388938"/>
            <a:ext cx="8256587" cy="1414462"/>
          </a:xfrm>
        </p:spPr>
        <p:txBody>
          <a:bodyPr>
            <a:normAutofit/>
          </a:bodyPr>
          <a:lstStyle/>
          <a:p>
            <a:r>
              <a:rPr lang="en-US" sz="3700" dirty="0">
                <a:solidFill>
                  <a:srgbClr val="FFFFFF"/>
                </a:solidFill>
              </a:rPr>
              <a:t>Entering Nonmonetary/ Pre-Paid Awards</a:t>
            </a:r>
          </a:p>
        </p:txBody>
      </p:sp>
      <p:pic>
        <p:nvPicPr>
          <p:cNvPr id="32" name="Audio 31">
            <a:hlinkClick r:id="" action="ppaction://media"/>
            <a:extLst>
              <a:ext uri="{FF2B5EF4-FFF2-40B4-BE49-F238E27FC236}">
                <a16:creationId xmlns:a16="http://schemas.microsoft.com/office/drawing/2014/main" id="{69A7291D-F461-47E0-9561-AF587630BC8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976305449"/>
      </p:ext>
    </p:extLst>
  </p:cSld>
  <p:clrMapOvr>
    <a:masterClrMapping/>
  </p:clrMapOvr>
  <mc:AlternateContent xmlns:mc="http://schemas.openxmlformats.org/markup-compatibility/2006" xmlns:p14="http://schemas.microsoft.com/office/powerpoint/2010/main">
    <mc:Choice Requires="p14">
      <p:transition spd="slow" p14:dur="2000" advTm="7824"/>
    </mc:Choice>
    <mc:Fallback xmlns="">
      <p:transition spd="slow" advTm="7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072992" y="2436472"/>
            <a:ext cx="7797028" cy="1475547"/>
          </a:xfrm>
        </p:spPr>
        <p:txBody>
          <a:bodyPr>
            <a:normAutofit lnSpcReduction="10000"/>
          </a:bodyPr>
          <a:lstStyle/>
          <a:p>
            <a:r>
              <a:rPr lang="en-US" sz="2000" dirty="0"/>
              <a:t>Enter ‘ NON” award type</a:t>
            </a:r>
          </a:p>
          <a:p>
            <a:r>
              <a:rPr lang="en-US" sz="2000" dirty="0"/>
              <a:t>Funding Department</a:t>
            </a:r>
          </a:p>
          <a:p>
            <a:r>
              <a:rPr lang="en-US" sz="2000" dirty="0"/>
              <a:t>Value (amount) of  nonmonetary or pre-paid award</a:t>
            </a:r>
          </a:p>
          <a:p>
            <a:r>
              <a:rPr lang="en-US" sz="2000" dirty="0"/>
              <a:t>Provide a description</a:t>
            </a:r>
          </a:p>
        </p:txBody>
      </p:sp>
      <p:sp>
        <p:nvSpPr>
          <p:cNvPr id="18" name="Title 1">
            <a:extLst>
              <a:ext uri="{FF2B5EF4-FFF2-40B4-BE49-F238E27FC236}">
                <a16:creationId xmlns:a16="http://schemas.microsoft.com/office/drawing/2014/main" id="{679B36AE-463C-4F02-AD83-2C333642A1F6}"/>
              </a:ext>
            </a:extLst>
          </p:cNvPr>
          <p:cNvSpPr txBox="1">
            <a:spLocks/>
          </p:cNvSpPr>
          <p:nvPr/>
        </p:nvSpPr>
        <p:spPr>
          <a:xfrm>
            <a:off x="666900" y="1549170"/>
            <a:ext cx="7269475"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Use the GradStar Maintenance Page to enter award </a:t>
            </a:r>
          </a:p>
        </p:txBody>
      </p:sp>
      <p:cxnSp>
        <p:nvCxnSpPr>
          <p:cNvPr id="72" name="Straight Connector 71">
            <a:extLst>
              <a:ext uri="{FF2B5EF4-FFF2-40B4-BE49-F238E27FC236}">
                <a16:creationId xmlns:a16="http://schemas.microsoft.com/office/drawing/2014/main" id="{01059022-CCFD-4EF2-864A-06A4C39420BF}"/>
              </a:ext>
            </a:extLst>
          </p:cNvPr>
          <p:cNvCxnSpPr>
            <a:cxnSpLocks/>
          </p:cNvCxnSpPr>
          <p:nvPr/>
        </p:nvCxnSpPr>
        <p:spPr>
          <a:xfrm>
            <a:off x="8015929" y="5471198"/>
            <a:ext cx="75677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3E3F17-34C8-4272-8CEB-1D806C4C5485}"/>
              </a:ext>
            </a:extLst>
          </p:cNvPr>
          <p:cNvCxnSpPr>
            <a:cxnSpLocks/>
          </p:cNvCxnSpPr>
          <p:nvPr/>
        </p:nvCxnSpPr>
        <p:spPr>
          <a:xfrm>
            <a:off x="1072992" y="5253316"/>
            <a:ext cx="97041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C14D33-ED5F-4CAB-95DF-4DB0A799A5E9}"/>
              </a:ext>
            </a:extLst>
          </p:cNvPr>
          <p:cNvCxnSpPr>
            <a:cxnSpLocks/>
          </p:cNvCxnSpPr>
          <p:nvPr/>
        </p:nvCxnSpPr>
        <p:spPr>
          <a:xfrm flipV="1">
            <a:off x="1072992" y="5007610"/>
            <a:ext cx="0" cy="24570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74ACC2-D54C-4BF9-82DA-9A5EA45FCE51}"/>
              </a:ext>
            </a:extLst>
          </p:cNvPr>
          <p:cNvCxnSpPr>
            <a:cxnSpLocks/>
          </p:cNvCxnSpPr>
          <p:nvPr/>
        </p:nvCxnSpPr>
        <p:spPr>
          <a:xfrm flipV="1">
            <a:off x="2043404" y="5007610"/>
            <a:ext cx="0" cy="24570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FA47E07-82B5-4FA7-8857-745F2CFC544A}"/>
              </a:ext>
            </a:extLst>
          </p:cNvPr>
          <p:cNvCxnSpPr>
            <a:cxnSpLocks/>
          </p:cNvCxnSpPr>
          <p:nvPr/>
        </p:nvCxnSpPr>
        <p:spPr>
          <a:xfrm flipV="1">
            <a:off x="3359020" y="4989130"/>
            <a:ext cx="2575249" cy="1848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C734C6C-06CE-42E2-821E-212D10674CDF}"/>
              </a:ext>
            </a:extLst>
          </p:cNvPr>
          <p:cNvCxnSpPr>
            <a:cxnSpLocks/>
          </p:cNvCxnSpPr>
          <p:nvPr/>
        </p:nvCxnSpPr>
        <p:spPr>
          <a:xfrm flipV="1">
            <a:off x="3359019" y="5253316"/>
            <a:ext cx="2575249" cy="1848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A9D144-F804-447A-B52C-4F6C1C1532C2}"/>
              </a:ext>
            </a:extLst>
          </p:cNvPr>
          <p:cNvCxnSpPr>
            <a:cxnSpLocks/>
          </p:cNvCxnSpPr>
          <p:nvPr/>
        </p:nvCxnSpPr>
        <p:spPr>
          <a:xfrm flipV="1">
            <a:off x="3359019" y="4998370"/>
            <a:ext cx="0" cy="27810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78B084-9A7D-4BAD-B646-9CBD37654923}"/>
              </a:ext>
            </a:extLst>
          </p:cNvPr>
          <p:cNvCxnSpPr>
            <a:cxnSpLocks/>
          </p:cNvCxnSpPr>
          <p:nvPr/>
        </p:nvCxnSpPr>
        <p:spPr>
          <a:xfrm flipV="1">
            <a:off x="5934268" y="4984451"/>
            <a:ext cx="0" cy="27810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8BD3A8-5E4B-48B0-8FE9-258FAD0DAA2E}"/>
              </a:ext>
            </a:extLst>
          </p:cNvPr>
          <p:cNvCxnSpPr>
            <a:cxnSpLocks/>
          </p:cNvCxnSpPr>
          <p:nvPr/>
        </p:nvCxnSpPr>
        <p:spPr>
          <a:xfrm flipV="1">
            <a:off x="7106666" y="4974485"/>
            <a:ext cx="0" cy="27810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B03C5CF-ECD9-415C-80D5-4F48927C62B2}"/>
              </a:ext>
            </a:extLst>
          </p:cNvPr>
          <p:cNvPicPr>
            <a:picLocks noChangeAspect="1"/>
          </p:cNvPicPr>
          <p:nvPr/>
        </p:nvPicPr>
        <p:blipFill>
          <a:blip r:embed="rId7"/>
          <a:stretch>
            <a:fillRect/>
          </a:stretch>
        </p:blipFill>
        <p:spPr>
          <a:xfrm>
            <a:off x="321740" y="4327614"/>
            <a:ext cx="9364382" cy="1733792"/>
          </a:xfrm>
          <a:prstGeom prst="rect">
            <a:avLst/>
          </a:prstGeom>
        </p:spPr>
      </p:pic>
      <p:cxnSp>
        <p:nvCxnSpPr>
          <p:cNvPr id="59" name="Straight Connector 58">
            <a:extLst>
              <a:ext uri="{FF2B5EF4-FFF2-40B4-BE49-F238E27FC236}">
                <a16:creationId xmlns:a16="http://schemas.microsoft.com/office/drawing/2014/main" id="{E87ED086-D72C-413C-A7B5-A19DE83CD49E}"/>
              </a:ext>
            </a:extLst>
          </p:cNvPr>
          <p:cNvCxnSpPr>
            <a:cxnSpLocks/>
          </p:cNvCxnSpPr>
          <p:nvPr/>
        </p:nvCxnSpPr>
        <p:spPr>
          <a:xfrm>
            <a:off x="811735" y="5262556"/>
            <a:ext cx="97041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23CFE-BA7F-4478-8DC8-803CB167DC84}"/>
              </a:ext>
            </a:extLst>
          </p:cNvPr>
          <p:cNvCxnSpPr>
            <a:cxnSpLocks/>
          </p:cNvCxnSpPr>
          <p:nvPr/>
        </p:nvCxnSpPr>
        <p:spPr>
          <a:xfrm>
            <a:off x="811735" y="5521052"/>
            <a:ext cx="97041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9D9BCC-6F44-4B2D-B1F2-4531C2472A97}"/>
              </a:ext>
            </a:extLst>
          </p:cNvPr>
          <p:cNvCxnSpPr>
            <a:cxnSpLocks/>
          </p:cNvCxnSpPr>
          <p:nvPr/>
        </p:nvCxnSpPr>
        <p:spPr>
          <a:xfrm flipV="1">
            <a:off x="1782147" y="5262556"/>
            <a:ext cx="0" cy="26773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DD0FCA-D092-4243-8E04-0D78F1B27F93}"/>
              </a:ext>
            </a:extLst>
          </p:cNvPr>
          <p:cNvCxnSpPr>
            <a:cxnSpLocks/>
          </p:cNvCxnSpPr>
          <p:nvPr/>
        </p:nvCxnSpPr>
        <p:spPr>
          <a:xfrm flipV="1">
            <a:off x="805515" y="5252590"/>
            <a:ext cx="6220" cy="277702"/>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92EDCC-896E-4874-9666-3B6F8BEA7BEE}"/>
              </a:ext>
            </a:extLst>
          </p:cNvPr>
          <p:cNvCxnSpPr>
            <a:cxnSpLocks/>
          </p:cNvCxnSpPr>
          <p:nvPr/>
        </p:nvCxnSpPr>
        <p:spPr>
          <a:xfrm flipV="1">
            <a:off x="1782147" y="5262556"/>
            <a:ext cx="0" cy="25849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9DCCB5-A191-4DC3-8713-29D261590B28}"/>
              </a:ext>
            </a:extLst>
          </p:cNvPr>
          <p:cNvCxnSpPr>
            <a:cxnSpLocks/>
          </p:cNvCxnSpPr>
          <p:nvPr/>
        </p:nvCxnSpPr>
        <p:spPr>
          <a:xfrm flipH="1">
            <a:off x="3005289" y="5262556"/>
            <a:ext cx="2387805" cy="235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B03DDC-9D54-4813-9982-CE9EF4B44DDB}"/>
              </a:ext>
            </a:extLst>
          </p:cNvPr>
          <p:cNvCxnSpPr>
            <a:cxnSpLocks/>
          </p:cNvCxnSpPr>
          <p:nvPr/>
        </p:nvCxnSpPr>
        <p:spPr>
          <a:xfrm flipH="1">
            <a:off x="3005289" y="5516337"/>
            <a:ext cx="2387805" cy="235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39C73C-D311-4432-B711-EBF4231ED90F}"/>
              </a:ext>
            </a:extLst>
          </p:cNvPr>
          <p:cNvCxnSpPr>
            <a:cxnSpLocks/>
          </p:cNvCxnSpPr>
          <p:nvPr/>
        </p:nvCxnSpPr>
        <p:spPr>
          <a:xfrm flipV="1">
            <a:off x="3027061" y="5271796"/>
            <a:ext cx="0" cy="25849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8099C7C-8BDB-4016-8C45-BD162FF4EA3A}"/>
              </a:ext>
            </a:extLst>
          </p:cNvPr>
          <p:cNvCxnSpPr>
            <a:cxnSpLocks/>
          </p:cNvCxnSpPr>
          <p:nvPr/>
        </p:nvCxnSpPr>
        <p:spPr>
          <a:xfrm flipV="1">
            <a:off x="5393094" y="5262556"/>
            <a:ext cx="0" cy="25849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EA248F-07FD-4CCF-9D9D-ACC42387B9B7}"/>
              </a:ext>
            </a:extLst>
          </p:cNvPr>
          <p:cNvCxnSpPr>
            <a:cxnSpLocks/>
          </p:cNvCxnSpPr>
          <p:nvPr/>
        </p:nvCxnSpPr>
        <p:spPr>
          <a:xfrm flipH="1">
            <a:off x="6717946" y="5232079"/>
            <a:ext cx="1032064" cy="421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8686326-1739-4C24-A132-59F9F5054805}"/>
              </a:ext>
            </a:extLst>
          </p:cNvPr>
          <p:cNvCxnSpPr>
            <a:cxnSpLocks/>
          </p:cNvCxnSpPr>
          <p:nvPr/>
        </p:nvCxnSpPr>
        <p:spPr>
          <a:xfrm flipH="1">
            <a:off x="6730481" y="5493888"/>
            <a:ext cx="1028646" cy="10019"/>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98F03A2-33F6-448C-9C6E-9D979A3B0761}"/>
              </a:ext>
            </a:extLst>
          </p:cNvPr>
          <p:cNvCxnSpPr>
            <a:cxnSpLocks/>
          </p:cNvCxnSpPr>
          <p:nvPr/>
        </p:nvCxnSpPr>
        <p:spPr>
          <a:xfrm flipV="1">
            <a:off x="6730482" y="5236294"/>
            <a:ext cx="0" cy="25849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FF28D4-C6B0-4C06-97D1-053ADEE851EC}"/>
              </a:ext>
            </a:extLst>
          </p:cNvPr>
          <p:cNvCxnSpPr>
            <a:cxnSpLocks/>
          </p:cNvCxnSpPr>
          <p:nvPr/>
        </p:nvCxnSpPr>
        <p:spPr>
          <a:xfrm flipV="1">
            <a:off x="7750011" y="5232080"/>
            <a:ext cx="0" cy="24770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sp>
        <p:nvSpPr>
          <p:cNvPr id="105" name="Title 1">
            <a:extLst>
              <a:ext uri="{FF2B5EF4-FFF2-40B4-BE49-F238E27FC236}">
                <a16:creationId xmlns:a16="http://schemas.microsoft.com/office/drawing/2014/main" id="{0673233D-445A-4CDD-B0B1-FFFDA3F40225}"/>
              </a:ext>
            </a:extLst>
          </p:cNvPr>
          <p:cNvSpPr>
            <a:spLocks noGrp="1"/>
          </p:cNvSpPr>
          <p:nvPr>
            <p:ph type="title"/>
          </p:nvPr>
        </p:nvSpPr>
        <p:spPr>
          <a:xfrm>
            <a:off x="679450" y="442913"/>
            <a:ext cx="8093075" cy="1414462"/>
          </a:xfrm>
        </p:spPr>
        <p:txBody>
          <a:bodyPr>
            <a:normAutofit/>
          </a:bodyPr>
          <a:lstStyle/>
          <a:p>
            <a:r>
              <a:rPr lang="en-US" sz="3700" dirty="0">
                <a:solidFill>
                  <a:srgbClr val="FFFFFF"/>
                </a:solidFill>
              </a:rPr>
              <a:t>Entering Nonmonetary/ Pre-Paid Awards</a:t>
            </a:r>
          </a:p>
        </p:txBody>
      </p:sp>
      <p:pic>
        <p:nvPicPr>
          <p:cNvPr id="107" name="Audio 106">
            <a:hlinkClick r:id="" action="ppaction://media"/>
            <a:extLst>
              <a:ext uri="{FF2B5EF4-FFF2-40B4-BE49-F238E27FC236}">
                <a16:creationId xmlns:a16="http://schemas.microsoft.com/office/drawing/2014/main" id="{CC965936-2CEF-4835-B4CF-2976544E467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865955358"/>
      </p:ext>
    </p:extLst>
  </p:cSld>
  <p:clrMapOvr>
    <a:masterClrMapping/>
  </p:clrMapOvr>
  <mc:AlternateContent xmlns:mc="http://schemas.openxmlformats.org/markup-compatibility/2006" xmlns:p14="http://schemas.microsoft.com/office/powerpoint/2010/main">
    <mc:Choice Requires="p14">
      <p:transition spd="slow" p14:dur="2000" advTm="30366"/>
    </mc:Choice>
    <mc:Fallback xmlns="">
      <p:transition spd="slow" advTm="30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7"/>
                </p:tgtEl>
              </p:cMediaNode>
            </p:audio>
          </p:childTnLst>
        </p:cTn>
      </p:par>
    </p:tnLst>
  </p:timing>
</p:sld>
</file>

<file path=ppt/theme/theme1.xml><?xml version="1.0" encoding="utf-8"?>
<a:theme xmlns:a="http://schemas.openxmlformats.org/drawingml/2006/main" name="Office Theme">
  <a:themeElements>
    <a:clrScheme name="Custom 6">
      <a:dk1>
        <a:srgbClr val="000000"/>
      </a:dk1>
      <a:lt1>
        <a:srgbClr val="FFFFFF"/>
      </a:lt1>
      <a:dk2>
        <a:srgbClr val="212121"/>
      </a:dk2>
      <a:lt2>
        <a:srgbClr val="636363"/>
      </a:lt2>
      <a:accent1>
        <a:srgbClr val="4B9CD3"/>
      </a:accent1>
      <a:accent2>
        <a:srgbClr val="13284B"/>
      </a:accent2>
      <a:accent3>
        <a:srgbClr val="13284B"/>
      </a:accent3>
      <a:accent4>
        <a:srgbClr val="FFFFFF"/>
      </a:accent4>
      <a:accent5>
        <a:srgbClr val="F8F8F8"/>
      </a:accent5>
      <a:accent6>
        <a:srgbClr val="ED515C"/>
      </a:accent6>
      <a:hlink>
        <a:srgbClr val="8F8F8F"/>
      </a:hlink>
      <a:folHlink>
        <a:srgbClr val="A5A5A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2A359EA0E98248BA4AAB6CBB6B54FB" ma:contentTypeVersion="6" ma:contentTypeDescription="Create a new document." ma:contentTypeScope="" ma:versionID="a0f3e4f9ae596edbade3876177c7d288">
  <xsd:schema xmlns:xsd="http://www.w3.org/2001/XMLSchema" xmlns:xs="http://www.w3.org/2001/XMLSchema" xmlns:p="http://schemas.microsoft.com/office/2006/metadata/properties" xmlns:ns2="4c9280e6-4ed5-4e6b-a7c6-39b236138254" xmlns:ns3="ee2e6fd9-e1d5-42aa-ae1a-2f909f851a3c" targetNamespace="http://schemas.microsoft.com/office/2006/metadata/properties" ma:root="true" ma:fieldsID="cf4d6e8f50536c30fdb57f17f3229872" ns2:_="" ns3:_="">
    <xsd:import namespace="4c9280e6-4ed5-4e6b-a7c6-39b236138254"/>
    <xsd:import namespace="ee2e6fd9-e1d5-42aa-ae1a-2f909f851a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280e6-4ed5-4e6b-a7c6-39b236138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2e6fd9-e1d5-42aa-ae1a-2f909f851a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862C9-4939-472F-AEB8-F1B17191F1EB}">
  <ds:schemaRefs>
    <ds:schemaRef ds:uri="http://schemas.microsoft.com/office/2006/metadata/properties"/>
    <ds:schemaRef ds:uri="http://schemas.microsoft.com/office/infopath/2007/PartnerControls"/>
    <ds:schemaRef ds:uri="http://schemas.microsoft.com/office/2006/documentManagement/types"/>
    <ds:schemaRef ds:uri="5eb56300-0ed2-405a-9b8c-e800ef279349"/>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45F6211-0F1D-4094-8187-ACF17E400BD5}">
  <ds:schemaRefs>
    <ds:schemaRef ds:uri="http://schemas.microsoft.com/sharepoint/v3/contenttype/forms"/>
  </ds:schemaRefs>
</ds:datastoreItem>
</file>

<file path=customXml/itemProps3.xml><?xml version="1.0" encoding="utf-8"?>
<ds:datastoreItem xmlns:ds="http://schemas.openxmlformats.org/officeDocument/2006/customXml" ds:itemID="{7D9EC0CB-ABF8-4527-8D57-343C2ECE8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280e6-4ed5-4e6b-a7c6-39b236138254"/>
    <ds:schemaRef ds:uri="ee2e6fd9-e1d5-42aa-ae1a-2f909f85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2222</TotalTime>
  <Words>826</Words>
  <Application>Microsoft Office PowerPoint</Application>
  <PresentationFormat>Custom</PresentationFormat>
  <Paragraphs>86</Paragraphs>
  <Slides>11</Slides>
  <Notes>11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Franklin Gothic Heavy</vt:lpstr>
      <vt:lpstr>Wingdings</vt:lpstr>
      <vt:lpstr>Office Theme</vt:lpstr>
      <vt:lpstr>GradStar:  Pre-Paid/Nonmonetary Awards  </vt:lpstr>
      <vt:lpstr>By the end of the course… </vt:lpstr>
      <vt:lpstr>Let’s get started… </vt:lpstr>
      <vt:lpstr>What types of items are considered nonmonetary or pre-paid?</vt:lpstr>
      <vt:lpstr>Why do values for nonmonetary/pre-paid awards have to be reported?</vt:lpstr>
      <vt:lpstr>Entering Nonmonetary / Pre-Paid Awards</vt:lpstr>
      <vt:lpstr>Entering Nonmonetary/ Pre-Paid Awards</vt:lpstr>
      <vt:lpstr>Entering Nonmonetary/ Pre-Paid Awards</vt:lpstr>
      <vt:lpstr>Entering Nonmonetary/ Pre-Paid Awards</vt:lpstr>
      <vt:lpstr>Saving The Page</vt:lpstr>
      <vt:lpstr>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GradStar:  Eligibility Selection  </dc:title>
  <dc:creator>Squire, Antonio D.</dc:creator>
  <cp:lastModifiedBy>Underhill, Rachell</cp:lastModifiedBy>
  <cp:revision>20</cp:revision>
  <cp:lastPrinted>2021-12-03T13:55:45Z</cp:lastPrinted>
  <dcterms:created xsi:type="dcterms:W3CDTF">2021-06-14T12:36:01Z</dcterms:created>
  <dcterms:modified xsi:type="dcterms:W3CDTF">2022-01-03T21:57:28Z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0x010100622A359EA0E98248BA4AAB6CBB6B54FB</vt:lpwstr>
  </property>
</Properties>
</file>